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6" r:id="rId2"/>
    <p:sldId id="322" r:id="rId3"/>
    <p:sldId id="321" r:id="rId4"/>
    <p:sldId id="319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24" autoAdjust="0"/>
    <p:restoredTop sz="90966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latin typeface="Arial" pitchFamily="34" charset="0"/>
                <a:cs typeface="Arial" pitchFamily="34" charset="0"/>
              </a:rPr>
              <a:t>529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35496" y="620688"/>
            <a:ext cx="9217024" cy="3672408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cy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 ganwn am gariad Creawdwr yn ddyn, </a:t>
            </a:r>
          </a:p>
          <a:p>
            <a:pPr algn="l"/>
            <a:r>
              <a:rPr lang="cy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enynnodd cyn oesoedd o fewn iddo'i </a:t>
            </a:r>
            <a:r>
              <a:rPr lang="cy-GB" alt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										hun</a:t>
            </a:r>
            <a:r>
              <a:rPr lang="cy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/>
            <a:r>
              <a:rPr lang="cy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 chwilia cerwbiaid, seraffiaid na saint </a:t>
            </a:r>
          </a:p>
          <a:p>
            <a:pPr algn="l"/>
            <a:r>
              <a:rPr lang="cy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ehangder na dyfnder nac uchder ei faint</a:t>
            </a:r>
            <a:r>
              <a:rPr lang="cy-GB" alt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altLang="en-US" sz="3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07504" y="620688"/>
            <a:ext cx="9036496" cy="2880320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Rhyfeddod angylion yng nghanol y nef,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rhyfeddod galluoedd a thronau yw ef;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diffygia'r ffurfafen a'i sêr o bob rhyw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cyn blinaf fi ganu am gariad fy Nuw.</a:t>
            </a:r>
            <a:endParaRPr lang="cy-GB" alt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85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07504" y="692696"/>
            <a:ext cx="9217024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 enaid, gwêl gariad yn fyw ar y pren,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 uffern yn methu darostwng ei ben;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 marw fy Iesu, er hoelio fy Nuw,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parhaodd ei gariad drwy angau yn fyw.</a:t>
            </a:r>
          </a:p>
        </p:txBody>
      </p:sp>
    </p:spTree>
    <p:extLst>
      <p:ext uri="{BB962C8B-B14F-4D97-AF65-F5344CB8AC3E}">
        <p14:creationId xmlns:p14="http://schemas.microsoft.com/office/powerpoint/2010/main" val="76121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9622" y="6381328"/>
            <a:ext cx="61768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WILLIAM WILLIAMS, 1717-91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051720" y="3573016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5496" y="404664"/>
            <a:ext cx="93610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altLang="en-US" sz="3900" dirty="0">
                <a:latin typeface="Arial" pitchFamily="34" charset="0"/>
                <a:cs typeface="Arial" pitchFamily="34" charset="0"/>
              </a:rPr>
              <a:t>O ryfedd ddoethineb - rhyfeddod ei </a:t>
            </a:r>
            <a:r>
              <a:rPr lang="cy-GB" altLang="en-US" sz="3900" dirty="0" smtClean="0">
                <a:latin typeface="Arial" pitchFamily="34" charset="0"/>
                <a:cs typeface="Arial" pitchFamily="34" charset="0"/>
              </a:rPr>
              <a:t>hun - </a:t>
            </a:r>
          </a:p>
          <a:p>
            <a:r>
              <a:rPr lang="cy-GB" altLang="en-US" sz="39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cy-GB" altLang="en-US" sz="3900" dirty="0">
                <a:latin typeface="Arial" pitchFamily="34" charset="0"/>
                <a:cs typeface="Arial" pitchFamily="34" charset="0"/>
              </a:rPr>
              <a:t>ffeindiai'r fath foddion i brynu'r fath un;</a:t>
            </a:r>
          </a:p>
          <a:p>
            <a:r>
              <a:rPr lang="cy-GB" altLang="en-US" sz="3900" dirty="0">
                <a:latin typeface="Arial" pitchFamily="34" charset="0"/>
                <a:cs typeface="Arial" pitchFamily="34" charset="0"/>
              </a:rPr>
              <a:t>fy Iesu yn marw, fy Iesu oedd Dduw, </a:t>
            </a:r>
          </a:p>
          <a:p>
            <a:r>
              <a:rPr lang="cy-GB" altLang="en-US" sz="3900" dirty="0">
                <a:latin typeface="Arial" pitchFamily="34" charset="0"/>
                <a:cs typeface="Arial" pitchFamily="34" charset="0"/>
              </a:rPr>
              <a:t>yn marw ar groesbren i minnau gael byw</a:t>
            </a:r>
            <a:r>
              <a:rPr lang="cy-GB" altLang="en-US" sz="3900" dirty="0" smtClean="0">
                <a:latin typeface="Arial" pitchFamily="34" charset="0"/>
                <a:cs typeface="Arial" pitchFamily="34" charset="0"/>
              </a:rPr>
              <a:t>.</a:t>
            </a:r>
            <a:endParaRPr lang="cy-GB" altLang="en-US" sz="3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128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296</cp:revision>
  <dcterms:modified xsi:type="dcterms:W3CDTF">2015-02-10T22:41:14Z</dcterms:modified>
</cp:coreProperties>
</file>