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06" r:id="rId2"/>
    <p:sldId id="320" r:id="rId3"/>
    <p:sldId id="31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latin typeface="Arial" pitchFamily="34" charset="0"/>
                <a:cs typeface="Arial" pitchFamily="34" charset="0"/>
              </a:rPr>
              <a:t>525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606426" y="692696"/>
            <a:ext cx="8286054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tyn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gorchudd </a:t>
            </a:r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 y mynydd hyn;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llewyrched Haul Cyfiawnder gwyn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 ben y bryn bu'r addfwyn Oen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 dioddef dan yr hoelion dur,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 gariad pur i mi mewn poen.</a:t>
            </a: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683568" y="620688"/>
            <a:ext cx="8136904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Ble, ble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gwnaf fy noddfa dan y ne',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 yn ei glwyfau dyfnion e'?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 bicell gre' aeth dan ei fron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agorodd ffynnon i'm glanhau: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'rwy'n llawenhau fod lle yn hon.</a:t>
            </a:r>
          </a:p>
        </p:txBody>
      </p:sp>
    </p:spTree>
    <p:extLst>
      <p:ext uri="{BB962C8B-B14F-4D97-AF65-F5344CB8AC3E}">
        <p14:creationId xmlns:p14="http://schemas.microsoft.com/office/powerpoint/2010/main" val="34939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9622" y="6381328"/>
            <a:ext cx="61768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HUGH JONES,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1749-1825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95736" y="4725144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39552" y="435436"/>
            <a:ext cx="85689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Oes, oes, </a:t>
            </a:r>
          </a:p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mae rhin a grym yng ngwaed y groes </a:t>
            </a:r>
          </a:p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i lwyr lanhau holl feiau f'oes;</a:t>
            </a:r>
          </a:p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	ei ddwyfol loes a'i ddyfal lef </a:t>
            </a:r>
          </a:p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mewn gweddi drosof at y Tad</a:t>
            </a:r>
          </a:p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	yw fy rhyddhad a'm hawl i'r nef.</a:t>
            </a:r>
          </a:p>
        </p:txBody>
      </p: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60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288</cp:revision>
  <dcterms:modified xsi:type="dcterms:W3CDTF">2015-02-10T21:02:31Z</dcterms:modified>
</cp:coreProperties>
</file>