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6" r:id="rId2"/>
    <p:sldId id="320" r:id="rId3"/>
    <p:sldId id="321" r:id="rId4"/>
    <p:sldId id="319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523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542530" y="692696"/>
            <a:ext cx="6413846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gariad, O gariad </a:t>
            </a:r>
            <a:endParaRPr lang="cy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anfeidrol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faint,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 llwch mor annheilwng </a:t>
            </a:r>
            <a:endParaRPr lang="cy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cael y fath fraint;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cael heddwch cydwybod, </a:t>
            </a:r>
            <a:endParaRPr lang="cy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a'i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chlirio drwy'r gwaed,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chorff y farwolaeth, </a:t>
            </a:r>
            <a:endParaRPr lang="cy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sef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pechod, dan draed.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542530" y="692696"/>
            <a:ext cx="6413846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allai'r holl foroedd </a:t>
            </a:r>
            <a:endParaRPr lang="cy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byth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olchi fy mriw,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gwaed y creaduriaid </a:t>
            </a:r>
            <a:endParaRPr lang="cy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er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amled eu rhyw;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 gwaed y Meseia </a:t>
            </a:r>
            <a:endParaRPr lang="cy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a'i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gwella'n ddi-boen: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rhyfeddol yw rhinwedd 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marwolaeth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 Oen.</a:t>
            </a:r>
          </a:p>
        </p:txBody>
      </p:sp>
    </p:spTree>
    <p:extLst>
      <p:ext uri="{BB962C8B-B14F-4D97-AF65-F5344CB8AC3E}">
        <p14:creationId xmlns:p14="http://schemas.microsoft.com/office/powerpoint/2010/main" val="34939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2123728" y="620688"/>
            <a:ext cx="5400600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Cydganed y ddaear </a:t>
            </a:r>
            <a:endParaRPr lang="cy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a'r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 ynghyd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 tragwyddol </a:t>
            </a:r>
            <a:endParaRPr lang="cy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Brynwr y byd;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molianned pob enaid </a:t>
            </a:r>
            <a:endParaRPr lang="cy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fy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 ar gân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achub anhydyn 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bentewyn 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 tân.</a:t>
            </a:r>
          </a:p>
        </p:txBody>
      </p:sp>
    </p:spTree>
    <p:extLst>
      <p:ext uri="{BB962C8B-B14F-4D97-AF65-F5344CB8AC3E}">
        <p14:creationId xmlns:p14="http://schemas.microsoft.com/office/powerpoint/2010/main" val="14797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381328"/>
            <a:ext cx="617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1 GRAWN-SYPPIAU CANAAN, 1795</a:t>
            </a:r>
          </a:p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2, 3, 4 MORGAN RHYS, 1716-79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67744" y="5949280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23728" y="579452"/>
            <a:ext cx="62646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Mae'r </a:t>
            </a:r>
            <a:r>
              <a:rPr lang="cy-GB" altLang="en-US" sz="4000" smtClean="0">
                <a:latin typeface="Arial" pitchFamily="34" charset="0"/>
                <a:cs typeface="Arial" pitchFamily="34" charset="0"/>
              </a:rPr>
              <a:t>Jiwbil</a:t>
            </a:r>
            <a:r>
              <a:rPr lang="cy-GB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y-GB" altLang="en-US" sz="4000" dirty="0">
                <a:latin typeface="Arial" pitchFamily="34" charset="0"/>
                <a:cs typeface="Arial" pitchFamily="34" charset="0"/>
              </a:rPr>
              <a:t>dragwyddol </a:t>
            </a:r>
            <a:endParaRPr lang="cy-GB" alt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cy-GB" altLang="en-US" sz="4000" dirty="0" smtClean="0">
                <a:latin typeface="Arial" pitchFamily="34" charset="0"/>
                <a:cs typeface="Arial" pitchFamily="34" charset="0"/>
              </a:rPr>
              <a:t>  yn </a:t>
            </a:r>
            <a:r>
              <a:rPr lang="cy-GB" altLang="en-US" sz="4000" dirty="0">
                <a:latin typeface="Arial" pitchFamily="34" charset="0"/>
                <a:cs typeface="Arial" pitchFamily="34" charset="0"/>
              </a:rPr>
              <a:t>awr wrth y drws,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fe gododd yr heulwen, </a:t>
            </a:r>
            <a:endParaRPr lang="cy-GB" alt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cy-GB" altLang="en-US" sz="4000" dirty="0" smtClean="0">
                <a:latin typeface="Arial" pitchFamily="34" charset="0"/>
                <a:cs typeface="Arial" pitchFamily="34" charset="0"/>
              </a:rPr>
              <a:t>  ni </a:t>
            </a:r>
            <a:r>
              <a:rPr lang="cy-GB" altLang="en-US" sz="4000" dirty="0">
                <a:latin typeface="Arial" pitchFamily="34" charset="0"/>
                <a:cs typeface="Arial" pitchFamily="34" charset="0"/>
              </a:rPr>
              <a:t>gawsom y tlws;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daw gogledd a dwyrain, </a:t>
            </a:r>
            <a:endParaRPr lang="cy-GB" alt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cy-GB" altLang="en-US" sz="4000" dirty="0" smtClean="0">
                <a:latin typeface="Arial" pitchFamily="34" charset="0"/>
                <a:cs typeface="Arial" pitchFamily="34" charset="0"/>
              </a:rPr>
              <a:t>  gorllewin </a:t>
            </a:r>
            <a:r>
              <a:rPr lang="cy-GB" altLang="en-US" sz="4000" dirty="0">
                <a:latin typeface="Arial" pitchFamily="34" charset="0"/>
                <a:cs typeface="Arial" pitchFamily="34" charset="0"/>
              </a:rPr>
              <a:t>a de, 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yn lluoedd i foli </a:t>
            </a:r>
            <a:endParaRPr lang="cy-GB" alt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cy-GB" altLang="en-US" sz="4000" dirty="0" smtClean="0">
                <a:latin typeface="Arial" pitchFamily="34" charset="0"/>
                <a:cs typeface="Arial" pitchFamily="34" charset="0"/>
              </a:rPr>
              <a:t>  Tywysog </a:t>
            </a:r>
            <a:r>
              <a:rPr lang="cy-GB" altLang="en-US" sz="4000" dirty="0">
                <a:latin typeface="Arial" pitchFamily="34" charset="0"/>
                <a:cs typeface="Arial" pitchFamily="34" charset="0"/>
              </a:rPr>
              <a:t>y ne'.</a:t>
            </a: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73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285</cp:revision>
  <dcterms:modified xsi:type="dcterms:W3CDTF">2015-03-25T10:39:36Z</dcterms:modified>
</cp:coreProperties>
</file>