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306" r:id="rId2"/>
    <p:sldId id="319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71" d="100"/>
          <a:sy n="71" d="100"/>
        </p:scale>
        <p:origin x="-1188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</a:t>
            </a:r>
            <a:r>
              <a:rPr lang="cy-GB" sz="1800" dirty="0" smtClean="0">
                <a:latin typeface="Arial" pitchFamily="34" charset="0"/>
                <a:cs typeface="Arial" pitchFamily="34" charset="0"/>
              </a:rPr>
              <a:t>522</a:t>
            </a:r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043608" y="836712"/>
            <a:ext cx="7416824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cy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 Eden, cofiaf hynny byth, </a:t>
            </a:r>
          </a:p>
          <a:p>
            <a:pPr algn="l"/>
            <a:r>
              <a:rPr lang="cy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bendithion gollais rif y gwlith; </a:t>
            </a:r>
          </a:p>
          <a:p>
            <a:pPr algn="l"/>
            <a:r>
              <a:rPr lang="cy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syrthiodd fy nghoron wiw. </a:t>
            </a:r>
          </a:p>
          <a:p>
            <a:pPr algn="l"/>
            <a:r>
              <a:rPr lang="cy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Ond buddugoliaeth Calfarî </a:t>
            </a:r>
          </a:p>
          <a:p>
            <a:pPr algn="l"/>
            <a:r>
              <a:rPr lang="cy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enillodd hon yn ôl i mi: </a:t>
            </a:r>
          </a:p>
          <a:p>
            <a:pPr algn="l"/>
            <a:r>
              <a:rPr lang="cy-GB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mi ganaf tra bwyf byw.</a:t>
            </a:r>
          </a:p>
        </p:txBody>
      </p:sp>
    </p:spTree>
    <p:extLst>
      <p:ext uri="{BB962C8B-B14F-4D97-AF65-F5344CB8AC3E}">
        <p14:creationId xmlns:p14="http://schemas.microsoft.com/office/powerpoint/2010/main" val="29343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9622" y="6381328"/>
            <a:ext cx="61768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WILLIAM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WILLIAMS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, 1717-91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161979" y="4725144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39552" y="682818"/>
            <a:ext cx="92890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altLang="en-US" sz="4200" dirty="0">
                <a:latin typeface="Arial" pitchFamily="34" charset="0"/>
                <a:cs typeface="Arial" pitchFamily="34" charset="0"/>
              </a:rPr>
              <a:t>Ffydd, dacw'r fan, a dacw'r pren </a:t>
            </a:r>
          </a:p>
          <a:p>
            <a:r>
              <a:rPr lang="cy-GB" altLang="en-US" sz="4200" dirty="0">
                <a:latin typeface="Arial" pitchFamily="34" charset="0"/>
                <a:cs typeface="Arial" pitchFamily="34" charset="0"/>
              </a:rPr>
              <a:t>yr hoeliwyd arno D'wysog nen </a:t>
            </a:r>
          </a:p>
          <a:p>
            <a:r>
              <a:rPr lang="cy-GB" altLang="en-US" sz="4200" dirty="0">
                <a:latin typeface="Arial" pitchFamily="34" charset="0"/>
                <a:cs typeface="Arial" pitchFamily="34" charset="0"/>
              </a:rPr>
              <a:t>	yn wirion yn fy lle; </a:t>
            </a:r>
          </a:p>
          <a:p>
            <a:r>
              <a:rPr lang="cy-GB" altLang="en-US" sz="4200" dirty="0">
                <a:latin typeface="Arial" pitchFamily="34" charset="0"/>
                <a:cs typeface="Arial" pitchFamily="34" charset="0"/>
              </a:rPr>
              <a:t>y ddraig a 'sigwyd gan yr Un, </a:t>
            </a:r>
          </a:p>
          <a:p>
            <a:r>
              <a:rPr lang="cy-GB" altLang="en-US" sz="4200" dirty="0">
                <a:latin typeface="Arial" pitchFamily="34" charset="0"/>
                <a:cs typeface="Arial" pitchFamily="34" charset="0"/>
              </a:rPr>
              <a:t>cans clwyfwyd dau, concwerodd un, </a:t>
            </a:r>
          </a:p>
          <a:p>
            <a:r>
              <a:rPr lang="cy-GB" altLang="en-US" sz="4200" dirty="0">
                <a:latin typeface="Arial" pitchFamily="34" charset="0"/>
                <a:cs typeface="Arial" pitchFamily="34" charset="0"/>
              </a:rPr>
              <a:t>	a Iesu oedd efe</a:t>
            </a:r>
            <a:r>
              <a:rPr lang="cy-GB" altLang="en-US" sz="4200" dirty="0" smtClean="0">
                <a:latin typeface="Arial" pitchFamily="34" charset="0"/>
                <a:cs typeface="Arial" pitchFamily="34" charset="0"/>
              </a:rPr>
              <a:t>.</a:t>
            </a:r>
            <a:endParaRPr lang="cy-GB" altLang="en-US" sz="4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03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35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Eglwys Tabernacl</cp:lastModifiedBy>
  <cp:revision>282</cp:revision>
  <dcterms:modified xsi:type="dcterms:W3CDTF">2015-03-05T13:29:17Z</dcterms:modified>
</cp:coreProperties>
</file>