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"/>
  </p:notesMasterIdLst>
  <p:sldIdLst>
    <p:sldId id="306" r:id="rId2"/>
    <p:sldId id="319" r:id="rId3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963" autoAdjust="0"/>
    <p:restoredTop sz="90929"/>
  </p:normalViewPr>
  <p:slideViewPr>
    <p:cSldViewPr>
      <p:cViewPr varScale="1">
        <p:scale>
          <a:sx n="99" d="100"/>
          <a:sy n="99" d="100"/>
        </p:scale>
        <p:origin x="-360" y="-96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21937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7478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1888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75612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647342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4907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6206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2802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3507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658273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36931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/>
          </a:p>
        </p:txBody>
      </p:sp>
      <p:pic>
        <p:nvPicPr>
          <p:cNvPr id="4" name="Picture 3" descr="gig-white-blue.pn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35496" y="6157700"/>
            <a:ext cx="1152128" cy="65558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07504" y="44624"/>
            <a:ext cx="4104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y-GB" sz="1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Caneuon Ffydd: </a:t>
            </a:r>
            <a:r>
              <a:rPr lang="cy-GB" sz="1800" dirty="0" smtClean="0">
                <a:latin typeface="Arial" pitchFamily="34" charset="0"/>
                <a:cs typeface="Arial" pitchFamily="34" charset="0"/>
              </a:rPr>
              <a:t>520</a:t>
            </a:r>
            <a:r>
              <a:rPr lang="cy-GB" sz="1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cy-GB" sz="1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8110661" y="6095618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  <a:cs typeface="Arial" pitchFamily="34" charset="0"/>
              </a:rPr>
              <a:t>4</a:t>
            </a:r>
            <a:endParaRPr lang="cy-GB" altLang="cy-GB" sz="5000" dirty="0">
              <a:latin typeface="Webdings" pitchFamily="18" charset="2"/>
              <a:cs typeface="Arial" pitchFamily="34" charset="0"/>
            </a:endParaRPr>
          </a:p>
        </p:txBody>
      </p:sp>
      <p:sp>
        <p:nvSpPr>
          <p:cNvPr id="9" name="Rectangle 4"/>
          <p:cNvSpPr txBox="1">
            <a:spLocks noChangeArrowheads="1"/>
          </p:cNvSpPr>
          <p:nvPr/>
        </p:nvSpPr>
        <p:spPr>
          <a:xfrm>
            <a:off x="1115616" y="640358"/>
            <a:ext cx="7740352" cy="3436714"/>
          </a:xfrm>
          <a:prstGeom prst="rect">
            <a:avLst/>
          </a:prstGeom>
        </p:spPr>
        <p:txBody>
          <a:bodyPr/>
          <a:lstStyle>
            <a:lvl1pPr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 kern="12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4572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9144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13716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18288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algn="l"/>
            <a:r>
              <a:rPr lang="cy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 arwain fy enaid i'r dyfroedd, </a:t>
            </a:r>
          </a:p>
          <a:p>
            <a:pPr algn="l"/>
            <a:r>
              <a:rPr lang="cy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y dyfroedd sy'n afon mor bur, </a:t>
            </a:r>
          </a:p>
          <a:p>
            <a:pPr algn="l"/>
            <a:r>
              <a:rPr lang="cy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dyfroedd sy'n torri fy syched </a:t>
            </a:r>
          </a:p>
          <a:p>
            <a:pPr algn="l"/>
            <a:r>
              <a:rPr lang="cy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er trymed fy nolur a'm cur; </a:t>
            </a:r>
          </a:p>
          <a:p>
            <a:pPr algn="l"/>
            <a:r>
              <a:rPr lang="cy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dyfroedd tragwyddol eu tarddiad, </a:t>
            </a:r>
          </a:p>
          <a:p>
            <a:pPr algn="l"/>
            <a:r>
              <a:rPr lang="cy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y dyfroedd heb waelod na thrai, </a:t>
            </a:r>
          </a:p>
          <a:p>
            <a:pPr algn="l"/>
            <a:r>
              <a:rPr lang="cy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dyfroedd sy'n golchi fy enaid </a:t>
            </a:r>
          </a:p>
          <a:p>
            <a:pPr algn="l"/>
            <a:r>
              <a:rPr lang="cy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er dued, er amled fy mai.</a:t>
            </a:r>
          </a:p>
        </p:txBody>
      </p:sp>
    </p:spTree>
    <p:extLst>
      <p:ext uri="{BB962C8B-B14F-4D97-AF65-F5344CB8AC3E}">
        <p14:creationId xmlns:p14="http://schemas.microsoft.com/office/powerpoint/2010/main" val="2934318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859622" y="6381328"/>
            <a:ext cx="617687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GB" sz="1400" dirty="0" smtClean="0">
                <a:latin typeface="Arial" pitchFamily="34" charset="0"/>
                <a:cs typeface="Arial" pitchFamily="34" charset="0"/>
              </a:rPr>
              <a:t>THOMAS JONES, 1756-1820</a:t>
            </a:r>
            <a:endParaRPr lang="en-GB" sz="14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2161979" y="5661248"/>
            <a:ext cx="5357813" cy="1587"/>
          </a:xfrm>
          <a:prstGeom prst="line">
            <a:avLst/>
          </a:prstGeom>
          <a:ln w="19050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755576" y="404664"/>
            <a:ext cx="8388424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y-GB" altLang="en-US" sz="4000" dirty="0">
                <a:latin typeface="Arial" pitchFamily="34" charset="0"/>
                <a:cs typeface="Arial" pitchFamily="34" charset="0"/>
              </a:rPr>
              <a:t>Da iawn i bechadur fod afon </a:t>
            </a:r>
          </a:p>
          <a:p>
            <a:r>
              <a:rPr lang="cy-GB" altLang="en-US" sz="4000" dirty="0">
                <a:latin typeface="Arial" pitchFamily="34" charset="0"/>
                <a:cs typeface="Arial" pitchFamily="34" charset="0"/>
              </a:rPr>
              <a:t>	a ylch yr aflanaf yn wyn; </a:t>
            </a:r>
          </a:p>
          <a:p>
            <a:r>
              <a:rPr lang="cy-GB" altLang="en-US" sz="4000" dirty="0">
                <a:latin typeface="Arial" pitchFamily="34" charset="0"/>
                <a:cs typeface="Arial" pitchFamily="34" charset="0"/>
              </a:rPr>
              <a:t>hi darddodd o'r nefoedd yn gyson, </a:t>
            </a:r>
          </a:p>
          <a:p>
            <a:r>
              <a:rPr lang="cy-GB" altLang="en-US" sz="4000" dirty="0">
                <a:latin typeface="Arial" pitchFamily="34" charset="0"/>
                <a:cs typeface="Arial" pitchFamily="34" charset="0"/>
              </a:rPr>
              <a:t>	hi ffrydiodd ar Galfari fryn, </a:t>
            </a:r>
          </a:p>
          <a:p>
            <a:r>
              <a:rPr lang="cy-GB" altLang="en-US" sz="4000" dirty="0">
                <a:latin typeface="Arial" pitchFamily="34" charset="0"/>
                <a:cs typeface="Arial" pitchFamily="34" charset="0"/>
              </a:rPr>
              <a:t>hi lifodd i'r anial cenhedlig, </a:t>
            </a:r>
          </a:p>
          <a:p>
            <a:r>
              <a:rPr lang="cy-GB" altLang="en-US" sz="4000" dirty="0">
                <a:latin typeface="Arial" pitchFamily="34" charset="0"/>
                <a:cs typeface="Arial" pitchFamily="34" charset="0"/>
              </a:rPr>
              <a:t>	hi olchodd fil miloedd yn lân; </a:t>
            </a:r>
          </a:p>
          <a:p>
            <a:r>
              <a:rPr lang="cy-GB" altLang="en-US" sz="4000" dirty="0">
                <a:latin typeface="Arial" pitchFamily="34" charset="0"/>
                <a:cs typeface="Arial" pitchFamily="34" charset="0"/>
              </a:rPr>
              <a:t>hi ylch ei miliynau'n llwyr gannaid </a:t>
            </a:r>
          </a:p>
          <a:p>
            <a:r>
              <a:rPr lang="cy-GB" altLang="en-US" sz="4000" dirty="0">
                <a:latin typeface="Arial" pitchFamily="34" charset="0"/>
                <a:cs typeface="Arial" pitchFamily="34" charset="0"/>
              </a:rPr>
              <a:t>	cyn rhoddi llawr daear ar dân.</a:t>
            </a:r>
          </a:p>
        </p:txBody>
      </p:sp>
    </p:spTree>
    <p:extLst>
      <p:ext uri="{BB962C8B-B14F-4D97-AF65-F5344CB8AC3E}">
        <p14:creationId xmlns:p14="http://schemas.microsoft.com/office/powerpoint/2010/main" val="4170031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Lucida Sans Unicode"/>
        <a:cs typeface="Lucida Sans Unicode"/>
      </a:majorFont>
      <a:minorFont>
        <a:latin typeface="Times New Roman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829</TotalTime>
  <Words>22</Words>
  <Application>Microsoft Office PowerPoint</Application>
  <PresentationFormat>On-screen Show (4:3)</PresentationFormat>
  <Paragraphs>19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Default Design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275</cp:revision>
  <dcterms:modified xsi:type="dcterms:W3CDTF">2015-02-10T20:42:56Z</dcterms:modified>
</cp:coreProperties>
</file>