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sldIdLst>
    <p:sldId id="306" r:id="rId2"/>
    <p:sldId id="320" r:id="rId3"/>
    <p:sldId id="319" r:id="rId4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63" autoAdjust="0"/>
    <p:restoredTop sz="90929"/>
  </p:normalViewPr>
  <p:slideViewPr>
    <p:cSldViewPr>
      <p:cViewPr varScale="1">
        <p:scale>
          <a:sx n="99" d="100"/>
          <a:sy n="99" d="100"/>
        </p:scale>
        <p:origin x="-360" y="-96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21937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7478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1888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75612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647342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4907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6206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2802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3507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658273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36931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/>
          </a:p>
        </p:txBody>
      </p:sp>
      <p:pic>
        <p:nvPicPr>
          <p:cNvPr id="4" name="Picture 3" descr="gig-white-blue.pn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35496" y="6157700"/>
            <a:ext cx="1152128" cy="65558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07504" y="44624"/>
            <a:ext cx="4104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y-GB" sz="1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Caneuon Ffydd: </a:t>
            </a:r>
            <a:r>
              <a:rPr lang="cy-GB" sz="1800" dirty="0" smtClean="0">
                <a:latin typeface="Arial" pitchFamily="34" charset="0"/>
                <a:cs typeface="Arial" pitchFamily="34" charset="0"/>
              </a:rPr>
              <a:t>516</a:t>
            </a:r>
            <a:r>
              <a:rPr lang="cy-GB" sz="1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cy-GB" sz="1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8110661" y="6095618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  <a:cs typeface="Arial" pitchFamily="34" charset="0"/>
              </a:rPr>
              <a:t>4</a:t>
            </a:r>
            <a:endParaRPr lang="cy-GB" altLang="cy-GB" sz="5000" dirty="0">
              <a:latin typeface="Webdings" pitchFamily="18" charset="2"/>
              <a:cs typeface="Arial" pitchFamily="34" charset="0"/>
            </a:endParaRPr>
          </a:p>
        </p:txBody>
      </p:sp>
      <p:sp>
        <p:nvSpPr>
          <p:cNvPr id="9" name="Rectangle 4"/>
          <p:cNvSpPr txBox="1">
            <a:spLocks noChangeArrowheads="1"/>
          </p:cNvSpPr>
          <p:nvPr/>
        </p:nvSpPr>
        <p:spPr>
          <a:xfrm>
            <a:off x="1403648" y="640358"/>
            <a:ext cx="6840760" cy="3436714"/>
          </a:xfrm>
          <a:prstGeom prst="rect">
            <a:avLst/>
          </a:prstGeom>
        </p:spPr>
        <p:txBody>
          <a:bodyPr/>
          <a:lstStyle>
            <a:lvl1pPr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 kern="12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4572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9144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13716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18288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algn="l"/>
            <a:r>
              <a:rPr lang="cy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Iesu ei hunan yw fy mywyd,</a:t>
            </a:r>
          </a:p>
          <a:p>
            <a:pPr algn="l"/>
            <a:r>
              <a:rPr lang="cy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Iesu'n marw ar y groes: </a:t>
            </a:r>
          </a:p>
          <a:p>
            <a:pPr algn="l"/>
            <a:r>
              <a:rPr lang="cy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 trysorau mwyaf feddaf</a:t>
            </a:r>
          </a:p>
          <a:p>
            <a:pPr algn="l"/>
            <a:r>
              <a:rPr lang="cy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yw ei chwerw angau loes;</a:t>
            </a:r>
          </a:p>
          <a:p>
            <a:pPr algn="l"/>
            <a:r>
              <a:rPr lang="cy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gwacter annherfynol ydyw</a:t>
            </a:r>
          </a:p>
          <a:p>
            <a:pPr algn="l"/>
            <a:r>
              <a:rPr lang="cy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meddu daear, da na dyn;</a:t>
            </a:r>
          </a:p>
          <a:p>
            <a:pPr algn="l"/>
            <a:r>
              <a:rPr lang="cy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colled ennill popeth arall</a:t>
            </a:r>
          </a:p>
          <a:p>
            <a:pPr algn="l"/>
            <a:r>
              <a:rPr lang="cy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oni enillir di dy hun.</a:t>
            </a:r>
          </a:p>
        </p:txBody>
      </p:sp>
    </p:spTree>
    <p:extLst>
      <p:ext uri="{BB962C8B-B14F-4D97-AF65-F5344CB8AC3E}">
        <p14:creationId xmlns:p14="http://schemas.microsoft.com/office/powerpoint/2010/main" val="2934318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8110661" y="6095618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  <a:cs typeface="Arial" pitchFamily="34" charset="0"/>
              </a:rPr>
              <a:t>4</a:t>
            </a:r>
            <a:endParaRPr lang="cy-GB" altLang="cy-GB" sz="5000" dirty="0">
              <a:latin typeface="Webdings" pitchFamily="18" charset="2"/>
              <a:cs typeface="Arial" pitchFamily="34" charset="0"/>
            </a:endParaRPr>
          </a:p>
        </p:txBody>
      </p:sp>
      <p:sp>
        <p:nvSpPr>
          <p:cNvPr id="9" name="Rectangle 4"/>
          <p:cNvSpPr txBox="1">
            <a:spLocks noChangeArrowheads="1"/>
          </p:cNvSpPr>
          <p:nvPr/>
        </p:nvSpPr>
        <p:spPr>
          <a:xfrm>
            <a:off x="1187624" y="548680"/>
            <a:ext cx="7560840" cy="3436714"/>
          </a:xfrm>
          <a:prstGeom prst="rect">
            <a:avLst/>
          </a:prstGeom>
        </p:spPr>
        <p:txBody>
          <a:bodyPr/>
          <a:lstStyle>
            <a:lvl1pPr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 kern="12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4572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9144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13716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18288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algn="l"/>
            <a:r>
              <a:rPr lang="cy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Dyma ddyfnder o drysorau,</a:t>
            </a:r>
          </a:p>
          <a:p>
            <a:pPr algn="l"/>
            <a:r>
              <a:rPr lang="cy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dyma ryw anfeidrol rodd,</a:t>
            </a:r>
          </a:p>
          <a:p>
            <a:pPr algn="l"/>
            <a:r>
              <a:rPr lang="cy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dyma wrthrych ges o'r diwedd</a:t>
            </a:r>
          </a:p>
          <a:p>
            <a:pPr algn="l"/>
            <a:r>
              <a:rPr lang="cy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ag sy'n hollol wrth fy modd;</a:t>
            </a:r>
          </a:p>
          <a:p>
            <a:pPr algn="l"/>
            <a:r>
              <a:rPr lang="cy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nid oes syched arnaf mwyach</a:t>
            </a:r>
          </a:p>
          <a:p>
            <a:pPr algn="l"/>
            <a:r>
              <a:rPr lang="cy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am drysorau gwag y byd,</a:t>
            </a:r>
          </a:p>
          <a:p>
            <a:pPr algn="l"/>
            <a:r>
              <a:rPr lang="cy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popeth gwerthfawr a drysorwyd</a:t>
            </a:r>
          </a:p>
          <a:p>
            <a:pPr algn="l"/>
            <a:r>
              <a:rPr lang="cy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yn fy Mhrynwr mawr ynghyd.</a:t>
            </a:r>
          </a:p>
        </p:txBody>
      </p:sp>
    </p:spTree>
    <p:extLst>
      <p:ext uri="{BB962C8B-B14F-4D97-AF65-F5344CB8AC3E}">
        <p14:creationId xmlns:p14="http://schemas.microsoft.com/office/powerpoint/2010/main" val="2426423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859622" y="6381328"/>
            <a:ext cx="617687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GB" sz="1400" dirty="0">
                <a:latin typeface="Arial" pitchFamily="34" charset="0"/>
                <a:cs typeface="Arial" pitchFamily="34" charset="0"/>
              </a:rPr>
              <a:t>WILLLAM WILLIAMS, 1717-91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2161979" y="5661248"/>
            <a:ext cx="5357813" cy="1587"/>
          </a:xfrm>
          <a:prstGeom prst="line">
            <a:avLst/>
          </a:prstGeom>
          <a:ln w="19050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1043608" y="404664"/>
            <a:ext cx="8064896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y-GB" altLang="en-US" sz="4000" dirty="0">
                <a:latin typeface="Arial" pitchFamily="34" charset="0"/>
                <a:cs typeface="Arial" pitchFamily="34" charset="0"/>
              </a:rPr>
              <a:t>O ddyfnderoedd o ddoethineb,</a:t>
            </a:r>
          </a:p>
          <a:p>
            <a:r>
              <a:rPr lang="cy-GB" altLang="en-US" sz="4000" dirty="0">
                <a:latin typeface="Arial" pitchFamily="34" charset="0"/>
                <a:cs typeface="Arial" pitchFamily="34" charset="0"/>
              </a:rPr>
              <a:t>	O ddyfnderoedd maith o ras;</a:t>
            </a:r>
          </a:p>
          <a:p>
            <a:r>
              <a:rPr lang="cy-GB" altLang="en-US" sz="4000" dirty="0">
                <a:latin typeface="Arial" pitchFamily="34" charset="0"/>
                <a:cs typeface="Arial" pitchFamily="34" charset="0"/>
              </a:rPr>
              <a:t>O ddirgelion anchwiliadwy,</a:t>
            </a:r>
          </a:p>
          <a:p>
            <a:r>
              <a:rPr lang="cy-GB" altLang="en-US" sz="4000" dirty="0">
                <a:latin typeface="Arial" pitchFamily="34" charset="0"/>
                <a:cs typeface="Arial" pitchFamily="34" charset="0"/>
              </a:rPr>
              <a:t>	fythol uwch eu chwilio i maes:</a:t>
            </a:r>
          </a:p>
          <a:p>
            <a:r>
              <a:rPr lang="cy-GB" altLang="en-US" sz="4000" dirty="0">
                <a:latin typeface="Arial" pitchFamily="34" charset="0"/>
                <a:cs typeface="Arial" pitchFamily="34" charset="0"/>
              </a:rPr>
              <a:t>mae seraffiaid nef yn edrych,</a:t>
            </a:r>
          </a:p>
          <a:p>
            <a:r>
              <a:rPr lang="cy-GB" altLang="en-US" sz="4000" dirty="0">
                <a:latin typeface="Arial" pitchFamily="34" charset="0"/>
                <a:cs typeface="Arial" pitchFamily="34" charset="0"/>
              </a:rPr>
              <a:t>	gyda syndod, bob yr un,</a:t>
            </a:r>
          </a:p>
          <a:p>
            <a:r>
              <a:rPr lang="cy-GB" altLang="en-US" sz="4000" dirty="0">
                <a:latin typeface="Arial" pitchFamily="34" charset="0"/>
                <a:cs typeface="Arial" pitchFamily="34" charset="0"/>
              </a:rPr>
              <a:t>ar ddyfnderoedd cariad dwyfol,</a:t>
            </a:r>
          </a:p>
          <a:p>
            <a:r>
              <a:rPr lang="cy-GB" altLang="en-US" sz="4000" dirty="0">
                <a:latin typeface="Arial" pitchFamily="34" charset="0"/>
                <a:cs typeface="Arial" pitchFamily="34" charset="0"/>
              </a:rPr>
              <a:t>	Duw yn marw dros y dyn.</a:t>
            </a:r>
          </a:p>
        </p:txBody>
      </p:sp>
    </p:spTree>
    <p:extLst>
      <p:ext uri="{BB962C8B-B14F-4D97-AF65-F5344CB8AC3E}">
        <p14:creationId xmlns:p14="http://schemas.microsoft.com/office/powerpoint/2010/main" val="4170031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Lucida Sans Unicode"/>
        <a:cs typeface="Lucida Sans Unicode"/>
      </a:majorFont>
      <a:minorFont>
        <a:latin typeface="Times New Roman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824</TotalTime>
  <Words>27</Words>
  <Application>Microsoft Office PowerPoint</Application>
  <PresentationFormat>On-screen Show (4:3)</PresentationFormat>
  <Paragraphs>28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Default Design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271</cp:revision>
  <dcterms:modified xsi:type="dcterms:W3CDTF">2015-02-10T20:33:54Z</dcterms:modified>
</cp:coreProperties>
</file>