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306" r:id="rId2"/>
    <p:sldId id="319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latin typeface="Arial" pitchFamily="34" charset="0"/>
                <a:cs typeface="Arial" pitchFamily="34" charset="0"/>
              </a:rPr>
              <a:t>514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043608" y="620688"/>
            <a:ext cx="8064896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edrychaf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fyny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deued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t'wyllwch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deued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nos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os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daw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heddwch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unlle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daw o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haeddiant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gwaed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groes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dyna'r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man y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gwnaf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nhrigfan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dyna'r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man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gobeithiaf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l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iechyd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fyth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i'm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henaid</a:t>
            </a:r>
            <a:endParaRPr lang="en-GB" alt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dwyfol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farwol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glwy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'.</a:t>
            </a: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9622" y="6381328"/>
            <a:ext cx="61768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WILLLAM WILLIAMS, 1717-91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161979" y="5661248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27584" y="404664"/>
            <a:ext cx="77048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Gobaith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f'enaid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yw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haeddiant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gobaith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f'enaid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yw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rym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tlawd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llesg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gwan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ac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ynfyd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ydwyf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fi,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heb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feddu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dim:</a:t>
            </a:r>
          </a:p>
          <a:p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trwodd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draw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wyf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edrych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dros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bryniau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mawrion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pell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altLang="en-US" sz="4000" dirty="0">
                <a:latin typeface="Arial" pitchFamily="34" charset="0"/>
                <a:cs typeface="Arial" pitchFamily="34" charset="0"/>
              </a:rPr>
              <a:t>ac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disgwyl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fy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ngorffwysfa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altLang="en-US" sz="4000" dirty="0">
                <a:latin typeface="Arial" pitchFamily="34" charset="0"/>
                <a:cs typeface="Arial" pitchFamily="34" charset="0"/>
              </a:rPr>
              <a:t>	o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gyfiawnder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llawer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gwell</a:t>
            </a:r>
            <a:r>
              <a:rPr lang="en-GB" alt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GB" alt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21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267</cp:revision>
  <dcterms:modified xsi:type="dcterms:W3CDTF">2015-02-10T20:27:29Z</dcterms:modified>
</cp:coreProperties>
</file>