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306" r:id="rId2"/>
    <p:sldId id="3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513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87624" y="620688"/>
            <a:ext cx="7632848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rhyw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fyrdd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ryfeddodau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farwol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glwy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';</a:t>
            </a:r>
          </a:p>
          <a:p>
            <a:pPr algn="l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trwy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loes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gur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angau</a:t>
            </a:r>
            <a:endParaRPr lang="en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caed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trysorau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all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ceriwb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seraff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lawn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fynegi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gwerth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Baskerville Old Face" panose="02020602080505020303" pitchFamily="18" charset="0"/>
                <a:cs typeface="Arial" pitchFamily="34" charset="0"/>
              </a:rPr>
              <a:t>I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awn</a:t>
            </a:r>
            <a:endParaRPr lang="en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roed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drosom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Gyfryngwr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Galfaria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prynhawn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381328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DANIEL JONES, 1788?-1848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61979" y="566124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27584" y="404664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Pwy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all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fesur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maint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GB" altLang="en-US" sz="4000" dirty="0">
                <a:latin typeface="Arial" pitchFamily="34" charset="0"/>
                <a:cs typeface="Arial" pitchFamily="34" charset="0"/>
              </a:rPr>
              <a:t>	a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rhinweddau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maith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ras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Nid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angylion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eu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doniau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GB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holl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seintiau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daear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las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môr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smtClean="0">
                <a:latin typeface="Arial" pitchFamily="34" charset="0"/>
                <a:cs typeface="Arial" pitchFamily="34" charset="0"/>
              </a:rPr>
              <a:t>di-</a:t>
            </a:r>
            <a:r>
              <a:rPr lang="en-GB" altLang="en-US" sz="4000" dirty="0" err="1" smtClean="0">
                <a:latin typeface="Arial" pitchFamily="34" charset="0"/>
                <a:cs typeface="Arial" pitchFamily="34" charset="0"/>
              </a:rPr>
              <a:t>drai</a:t>
            </a:r>
            <a:r>
              <a:rPr lang="en-GB" altLang="en-US" sz="400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heb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waelod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iddo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GB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sydd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chwyddo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byth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lan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nofia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miloedd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ynddo'n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hyfryd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GB" altLang="en-US" sz="4000" dirty="0">
                <a:latin typeface="Arial" pitchFamily="34" charset="0"/>
                <a:cs typeface="Arial" pitchFamily="34" charset="0"/>
              </a:rPr>
              <a:t>	draw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bywyd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000" dirty="0">
                <a:latin typeface="Arial" pitchFamily="34" charset="0"/>
                <a:cs typeface="Arial" pitchFamily="34" charset="0"/>
              </a:rPr>
              <a:t> y man</a:t>
            </a:r>
            <a:r>
              <a:rPr lang="en-GB" alt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GB" alt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24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267</cp:revision>
  <dcterms:modified xsi:type="dcterms:W3CDTF">2015-03-25T10:17:09Z</dcterms:modified>
</cp:coreProperties>
</file>