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306" r:id="rId2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63" autoAdjust="0"/>
    <p:restoredTop sz="90929"/>
  </p:normalViewPr>
  <p:slideViewPr>
    <p:cSldViewPr>
      <p:cViewPr varScale="1">
        <p:scale>
          <a:sx n="99" d="100"/>
          <a:sy n="99" d="100"/>
        </p:scale>
        <p:origin x="-40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193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888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56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4734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9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62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350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6582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3693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pic>
        <p:nvPicPr>
          <p:cNvPr id="4" name="Picture 3" descr="gig-white-blu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latin typeface="Arial" pitchFamily="34" charset="0"/>
                <a:cs typeface="Arial" pitchFamily="34" charset="0"/>
              </a:rPr>
              <a:t>512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899592" y="620688"/>
            <a:ext cx="8424936" cy="3436714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Cofio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'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rwyf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ryfeddol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wirfoddol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oedd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nodwyd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bod Eden, </a:t>
            </a: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diben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wedi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dod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ŵynebu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aberth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wirio'i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nerth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annwyl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prynu'r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enaid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/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awr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gwaed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pwy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ŵyr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GB" alt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alt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gwerth</a:t>
            </a:r>
            <a:r>
              <a:rPr lang="en-GB" alt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GB" alt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35896" y="6505599"/>
            <a:ext cx="53640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altLang="en-US" sz="1400" dirty="0">
                <a:latin typeface="Arial" pitchFamily="34" charset="0"/>
                <a:cs typeface="Arial" pitchFamily="34" charset="0"/>
              </a:rPr>
              <a:t>ALLTUD GLYN </a:t>
            </a:r>
            <a:r>
              <a:rPr lang="en-GB" altLang="en-US" sz="1400" dirty="0" smtClean="0">
                <a:latin typeface="Arial" pitchFamily="34" charset="0"/>
                <a:cs typeface="Arial" pitchFamily="34" charset="0"/>
              </a:rPr>
              <a:t>MAELOR (JOHN ROBERT JONES), </a:t>
            </a:r>
            <a:r>
              <a:rPr lang="en-GB" altLang="en-US" sz="1400" dirty="0">
                <a:latin typeface="Arial" pitchFamily="34" charset="0"/>
                <a:cs typeface="Arial" pitchFamily="34" charset="0"/>
              </a:rPr>
              <a:t>1800-81</a:t>
            </a:r>
            <a:endParaRPr lang="en-GB" altLang="en-US" sz="14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61979" y="5947693"/>
            <a:ext cx="5357813" cy="1587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31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19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266</cp:revision>
  <dcterms:modified xsi:type="dcterms:W3CDTF">2015-02-10T20:20:29Z</dcterms:modified>
</cp:coreProperties>
</file>