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0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510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87624" y="620688"/>
            <a:ext cx="7632848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rhyfedda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cariad</a:t>
            </a:r>
            <a:endParaRPr lang="en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nhragwyddoldeb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pell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drefnodd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arfaeth</a:t>
            </a:r>
            <a:endParaRPr lang="en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etifeddiaeth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well</a:t>
            </a:r>
          </a:p>
          <a:p>
            <a:pPr algn="l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na'r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thrysorau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brau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bleserau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nghyd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nghyfoeth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dderfydd</a:t>
            </a:r>
            <a:endParaRPr lang="en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Prynwr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465387" y="548680"/>
            <a:ext cx="6923037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noswaith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chwysai</a:t>
            </a:r>
            <a:endParaRPr lang="en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ddafnau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ymdrech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meddwl</a:t>
            </a:r>
            <a:endParaRPr lang="en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talu'n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dyled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yfai'r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cwpan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chwerw</a:t>
            </a:r>
            <a:endParaRPr lang="en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farw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palmantodd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ffordd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bywyd</a:t>
            </a:r>
            <a:endParaRPr lang="en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8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381328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MORGAN RHYS, 1716-79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61979" y="566124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403648" y="548680"/>
            <a:ext cx="69127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Tragwyddol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glod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cyfiawn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fu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farw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dros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mai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fe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atgyfododd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eilwaith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o'r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bedd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i'm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cyfiawnhau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orsedd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drugaredd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mae'n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dadlau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y ne' </a:t>
            </a:r>
          </a:p>
          <a:p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fywyd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a'i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farwolaeth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anfeidrol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lle</a:t>
            </a:r>
            <a:r>
              <a:rPr lang="en-GB" alt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GB" alt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26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261</cp:revision>
  <dcterms:modified xsi:type="dcterms:W3CDTF">2015-02-10T20:16:01Z</dcterms:modified>
</cp:coreProperties>
</file>