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508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63284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croeshoeliedig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Gwaredwr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dynol-ryw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hunig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obaith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bôm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feichiau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ofalon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gwneud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bron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brudd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d'enw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llawn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diddanwch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troi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ddydd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IEUAN 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LEYN (JOHN HENRY HUGHES), 1814-93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59632" y="548680"/>
            <a:ext cx="72728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croeshoeliedig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mawl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enw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byth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dynion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i'th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foliannu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rifedi'r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bore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wlith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sôn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ymhell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agos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aberth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Calfarî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llenwi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â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gorfoledd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bob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o'n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daear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257</cp:revision>
  <dcterms:modified xsi:type="dcterms:W3CDTF">2015-02-10T20:10:24Z</dcterms:modified>
</cp:coreProperties>
</file>