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6" r:id="rId2"/>
    <p:sldId id="320" r:id="rId3"/>
    <p:sldId id="321" r:id="rId4"/>
    <p:sldId id="319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504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619672" y="712366"/>
            <a:ext cx="662473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Gwêl ar y croesbren acw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Gyfiawnder mawr y ne',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Doethineb a thrugaredd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gorwedd mewn un lle,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chariad anfesurol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awr i gyd yn un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 afon fawr, lifeiriol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rhedeg at y dyn.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55118" y="548680"/>
            <a:ext cx="693330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Cynefin iawn â dolur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 gofidus fu,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 dwyn tangnefedd rhyfedd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iechyd llawn i ni;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ddygodd ein doluriau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A'n clwyfau bob yr un,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 rym tragwyddol gariad,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fewn ei gorff ei Hun.</a:t>
            </a:r>
            <a:endParaRPr lang="cy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393379" y="404664"/>
            <a:ext cx="7750621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yna atgyfododd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ogoneddus iawn;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 bore teg a hyfryd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’N ôl stormus, ddu brynhawn: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dorrodd rym yr angau,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Agorodd ddrysau'r bedd;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Palmantodd ffordd o'r ddaear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awr i ganol hedd.</a:t>
            </a:r>
            <a:endParaRPr lang="cy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03648" y="404664"/>
            <a:ext cx="6984776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mae ef heddiw'n eistedd </a:t>
            </a:r>
            <a:b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ar ei orseddfainc fawr,</a:t>
            </a:r>
            <a:b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Arglwydd ac yn Geidwad </a:t>
            </a:r>
            <a:b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weiniaid gwael y llawr;</a:t>
            </a:r>
            <a:b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hun mae'n llywodraethu </a:t>
            </a:r>
            <a:b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dyfnder mawr a'r nef,</a:t>
            </a:r>
            <a:b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therfyn eitha'r ddaear </a:t>
            </a:r>
            <a:b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sydd dan ei ofal ef.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9622" y="650559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WILLIAMS, 1717-1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80526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28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246</cp:revision>
  <dcterms:modified xsi:type="dcterms:W3CDTF">2015-03-05T11:10:51Z</dcterms:modified>
</cp:coreProperties>
</file>