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306" r:id="rId2"/>
    <p:sldId id="320" r:id="rId3"/>
    <p:sldId id="319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3" autoAdjust="0"/>
    <p:restoredTop sz="90929"/>
  </p:normalViewPr>
  <p:slideViewPr>
    <p:cSldViewPr>
      <p:cViewPr varScale="1">
        <p:scale>
          <a:sx n="99" d="100"/>
          <a:sy n="99" d="100"/>
        </p:scale>
        <p:origin x="-360" y="-96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19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47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8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56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473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90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8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50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582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693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4" name="Picture 3" descr="gig-white-blue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7504" y="4462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Caneuon Ffydd: </a:t>
            </a:r>
            <a:r>
              <a:rPr lang="cy-GB" sz="1800" dirty="0" smtClean="0">
                <a:latin typeface="Arial" pitchFamily="34" charset="0"/>
                <a:cs typeface="Arial" pitchFamily="34" charset="0"/>
              </a:rPr>
              <a:t>503</a:t>
            </a:r>
            <a:r>
              <a:rPr lang="cy-GB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y-GB" sz="1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10661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  <a:cs typeface="Arial" pitchFamily="34" charset="0"/>
              </a:rPr>
              <a:t>4</a:t>
            </a:r>
            <a:endParaRPr lang="cy-GB" altLang="cy-GB" sz="5000" dirty="0">
              <a:latin typeface="Webdings" pitchFamily="18" charset="2"/>
              <a:cs typeface="Arial" pitchFamily="34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043608" y="712366"/>
            <a:ext cx="7416824" cy="3436714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Cofir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mwy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am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Fethlem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Jwda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testun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cân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pechadur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yw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; 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cofir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am y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preseb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hwnnw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4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f’un</a:t>
            </a:r>
            <a:r>
              <a:rPr lang="en-GB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hyfrydwch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cariad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Duw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dwed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hyd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pa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ddrud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iddo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oedd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cadw'r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4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byd</a:t>
            </a:r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343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110661" y="6095618"/>
            <a:ext cx="12858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cy-GB" sz="5000" dirty="0">
                <a:latin typeface="Webdings" pitchFamily="18" charset="2"/>
                <a:cs typeface="Arial" pitchFamily="34" charset="0"/>
              </a:rPr>
              <a:t>4</a:t>
            </a:r>
            <a:endParaRPr lang="cy-GB" altLang="cy-GB" sz="5000" dirty="0">
              <a:latin typeface="Webdings" pitchFamily="18" charset="2"/>
              <a:cs typeface="Arial" pitchFamily="34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177355" y="692696"/>
            <a:ext cx="7355085" cy="3436714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Cofir mwy am Gethsemane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lle'r ymdrechodd Mab y Dyn; 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cofir am y weddi ddyfal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a weddïodd wrtho'i hun: 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dwed o hyd pa mor ddrud 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iddo ef oedd cadw'r byd.</a:t>
            </a:r>
          </a:p>
        </p:txBody>
      </p:sp>
    </p:spTree>
    <p:extLst>
      <p:ext uri="{BB962C8B-B14F-4D97-AF65-F5344CB8AC3E}">
        <p14:creationId xmlns:p14="http://schemas.microsoft.com/office/powerpoint/2010/main" val="407488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 txBox="1">
            <a:spLocks noChangeArrowheads="1"/>
          </p:cNvSpPr>
          <p:nvPr/>
        </p:nvSpPr>
        <p:spPr>
          <a:xfrm>
            <a:off x="1403648" y="568350"/>
            <a:ext cx="6984776" cy="3364706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 kern="120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4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Cofir am y croesbren garw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lle y </a:t>
            </a:r>
            <a:r>
              <a:rPr lang="cy-GB" altLang="en-US" sz="40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cuddiwyd </a:t>
            </a:r>
            <a:r>
              <a:rPr lang="cy-GB" altLang="en-US" sz="4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ŵyneb </a:t>
            </a:r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Duw, 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lle gorffennodd Iesu farw,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lle dechreuais innau fyw; 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dwed o hyd pa mor ddrud </a:t>
            </a:r>
          </a:p>
          <a:p>
            <a:pPr algn="l"/>
            <a:r>
              <a:rPr lang="cy-GB" altLang="en-US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iddo ef oedd cadw'r byd.</a:t>
            </a:r>
          </a:p>
          <a:p>
            <a:pPr algn="l"/>
            <a:r>
              <a:rPr lang="cy-GB" altLang="en-US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			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59622" y="6505599"/>
            <a:ext cx="61768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>
                <a:latin typeface="Arial" pitchFamily="34" charset="0"/>
                <a:cs typeface="Arial" pitchFamily="34" charset="0"/>
              </a:rPr>
              <a:t>EIFION WYN, 1867-1926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161980" y="4869160"/>
            <a:ext cx="5357813" cy="1587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03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25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 Jenkins</cp:lastModifiedBy>
  <cp:revision>242</cp:revision>
  <dcterms:modified xsi:type="dcterms:W3CDTF">2015-02-10T19:55:34Z</dcterms:modified>
</cp:coreProperties>
</file>