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6" r:id="rId2"/>
    <p:sldId id="320" r:id="rId3"/>
    <p:sldId id="31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71" d="100"/>
          <a:sy n="71" d="100"/>
        </p:scale>
        <p:origin x="-1188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501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691680" y="692696"/>
            <a:ext cx="6192688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enw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ardderchocaf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enw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marwol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glwy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',</a:t>
            </a:r>
          </a:p>
          <a:p>
            <a:pPr algn="l"/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caniadau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archangylion</a:t>
            </a: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fydd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fath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enw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l"/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anfeidrol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ddyfais</a:t>
            </a: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brynedigaeth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</a:t>
            </a: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raddau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filoedd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yno</a:t>
            </a: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cael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chanu'n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un.</a:t>
            </a:r>
          </a:p>
          <a:p>
            <a:pPr algn="l"/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547664" y="692696"/>
            <a:ext cx="7128792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ddaeth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wella'r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archoll</a:t>
            </a: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gymryd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clwyf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etifedd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marw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wella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marwol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l"/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sugno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maes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gwenwyn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roes y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sarff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gwenwyn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hwnnw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marw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Galfarî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88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403648" y="548680"/>
            <a:ext cx="7272808" cy="3364706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Bechadur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gwêl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e'n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sefyll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llonydd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clyw'r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griddfan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enaid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ddyfnder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angau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loes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/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gwrando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riddfan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/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ochenaid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ddrud</a:t>
            </a: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ddigon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haeddiant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brynu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9622" y="6505599"/>
            <a:ext cx="61768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WILLIAM WILLIAMS, 1717-91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81125" y="6091709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23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Eglwys Tabernacl</cp:lastModifiedBy>
  <cp:revision>239</cp:revision>
  <dcterms:modified xsi:type="dcterms:W3CDTF">2015-03-05T10:57:38Z</dcterms:modified>
</cp:coreProperties>
</file>