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500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331640" y="908720"/>
            <a:ext cx="727280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cyfiawn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Person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noswaith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anesmwyth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ddafnau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cochion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syrthio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dragwyddoldeb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764704"/>
            <a:ext cx="806489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filwyr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gwayw-ffyn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diniwed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wnaethai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gwrandewch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geiriau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ddwedodd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 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allsai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Gadewch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cymerwch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."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75656" y="568350"/>
            <a:ext cx="6768752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siriol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poerwyd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cefen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gwerthfawr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arddwyd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cwysau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torri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galed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9622" y="650559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LEWIS, m. 1794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81125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29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235</cp:revision>
  <dcterms:modified xsi:type="dcterms:W3CDTF">2015-02-10T19:46:37Z</dcterms:modified>
</cp:coreProperties>
</file>