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498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980728"/>
            <a:ext cx="727280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Heddiw'r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ffynnon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agorwyd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disglair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grisial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llifo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wastadedd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Salem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bro a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gaiff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dŵr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43608" y="568350"/>
            <a:ext cx="8100392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Minnau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ddof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ffynnon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loyw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darddodd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allan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mi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olchaf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euog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ganwaith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myrdd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feiau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dafla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dŵr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95539" y="486757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231</cp:revision>
  <dcterms:modified xsi:type="dcterms:W3CDTF">2015-03-05T10:49:20Z</dcterms:modified>
</cp:coreProperties>
</file>