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306" r:id="rId2"/>
    <p:sldId id="320" r:id="rId3"/>
    <p:sldId id="319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496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15616" y="928390"/>
            <a:ext cx="6912768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trof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anfarwoldeb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diferu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drosto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pen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f’enaid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755576" y="712366"/>
            <a:ext cx="8568952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clywaf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awel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salmau'r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ddysgwyd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afonydd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Babel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ngwlad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cystudd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pen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gydia'r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75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043608" y="424334"/>
            <a:ext cx="7488832" cy="3364706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Dringo'r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mynydd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ngliniau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geisiaf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ddiffygio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tremiaf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gawodydd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dagrau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union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pen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Calfaria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nagrau'n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ffrwd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9622" y="6505599"/>
            <a:ext cx="6176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Arial" pitchFamily="34" charset="0"/>
                <a:cs typeface="Arial" pitchFamily="34" charset="0"/>
              </a:rPr>
              <a:t>DYFED (EVAN REES),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1850-1923</a:t>
            </a:r>
          </a:p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295539" y="4653136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03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226</cp:revision>
  <dcterms:modified xsi:type="dcterms:W3CDTF">2015-03-25T09:22:32Z</dcterms:modified>
</cp:coreProperties>
</file>