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306" r:id="rId2"/>
    <p:sldId id="320" r:id="rId3"/>
    <p:sldId id="319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 varScale="1">
        <p:scale>
          <a:sx n="97" d="100"/>
          <a:sy n="97" d="100"/>
        </p:scale>
        <p:origin x="-420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7504" y="4462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 Ffydd: </a:t>
            </a:r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495 </a:t>
            </a:r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110661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1115616" y="620688"/>
            <a:ext cx="8136904" cy="3436714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Wrth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edrych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Iesu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groes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/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meddwl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dyfnder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d'angau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loes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/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pryd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'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rwyf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dibrisio'r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/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a'r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holl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ogoniant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ynddo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gyd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endParaRPr lang="en-GB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N'ad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ymddiried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tra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bwyf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byw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/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ond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angau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di,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Nuw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</a:p>
          <a:p>
            <a:pPr algn="l"/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boenau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di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a'th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farwol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glwy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' </a:t>
            </a:r>
          </a:p>
          <a:p>
            <a:pPr algn="l"/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gaiff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ymffrost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imi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mwy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3431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110661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755576" y="476672"/>
            <a:ext cx="8568952" cy="3436714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Dyma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lle'r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ydoedd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brynhawn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/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rasusau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disgleirio'n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llawn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mil o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rinweddau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gytûn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/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prynu'r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gwrthgiliedig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ddyn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endParaRPr lang="en-GB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Poen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llawenydd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loes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/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tristwch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chariad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groes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</a:p>
          <a:p>
            <a:pPr algn="l"/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ble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rhinweddau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fel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rhain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/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erioed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o'r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blaen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goron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ddrain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49754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611560" y="424334"/>
            <a:ext cx="8784976" cy="3364706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Myfi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aberthaf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glod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/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bob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eilun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sydd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rhod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wrth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fyfyrio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waed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/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Fe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gwymp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pob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delw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nhraed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GB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59622" y="6505599"/>
            <a:ext cx="61768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>
                <a:latin typeface="Arial" pitchFamily="34" charset="0"/>
                <a:cs typeface="Arial" pitchFamily="34" charset="0"/>
              </a:rPr>
              <a:t>ISAAC WATTS, 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1674-1748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efel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. WILLIAM WILLIAMS, 1717-91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074754" y="3789040"/>
            <a:ext cx="5357813" cy="1587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003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766</TotalTime>
  <Words>35</Words>
  <Application>Microsoft Office PowerPoint</Application>
  <PresentationFormat>On-screen Show 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220</cp:revision>
  <dcterms:modified xsi:type="dcterms:W3CDTF">2015-02-10T18:38:19Z</dcterms:modified>
</cp:coreProperties>
</file>