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494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856382"/>
            <a:ext cx="7056784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Cymer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fi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rydwyf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well;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d'allu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agos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f '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wyllys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mynd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ymhell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glwyfau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unig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296144" y="496342"/>
            <a:ext cx="6876256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ddiffygiais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deithio'r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crastir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dyrys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anial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wrthyf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f'hun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mi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fethais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choncwerio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gelynion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lleiaf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un: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'n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cryfaf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ffoi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5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827584" y="424334"/>
            <a:ext cx="8424936" cy="336470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codi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fyny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'r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eiddil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goncwerwr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darostwng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cewri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cedyrn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fyrdd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gad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deimlo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awel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Galfaria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71590" y="6395242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WILLIAM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WILLIAMS,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1717-1791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74754" y="4725144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218</cp:revision>
  <dcterms:modified xsi:type="dcterms:W3CDTF">2015-02-10T18:34:36Z</dcterms:modified>
</cp:coreProperties>
</file>