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306" r:id="rId2"/>
    <p:sldId id="320" r:id="rId3"/>
    <p:sldId id="319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493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187624" y="568350"/>
            <a:ext cx="7776864" cy="343671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dafla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’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maich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oddi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ngwar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Wrth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deimlo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dwyfol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loes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Euogrwydd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mynyddoedd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Dry’n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wrth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groes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Os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edrych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wnaf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i’r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dwyrain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draw,</a:t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Os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edrych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wnaf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i’r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de,</a:t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Ymhlith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ynteu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ddaw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’D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oes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debyg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iddo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Fe.</a:t>
            </a:r>
            <a:endParaRPr lang="cy-GB" altLang="cy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3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936104" y="404664"/>
            <a:ext cx="8028384" cy="343671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 roes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ddwylo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led,</a:t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Fe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wisgodd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goron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ddrain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i’r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brwnt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gael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bod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hyfryd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liain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main.</a:t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Esgyn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wnaeth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entrych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I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eiriol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dros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sugna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f’enaid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innau’n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lân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I’w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fynwes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man.</a:t>
            </a:r>
            <a:endParaRPr lang="cy-GB" altLang="cy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54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971600" y="332656"/>
            <a:ext cx="7776864" cy="3364706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yna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gydag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Pan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êl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dân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edrych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hyfryd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’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harddach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nag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o’r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blaen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y-GB" altLang="cy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71590" y="6395242"/>
            <a:ext cx="61768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smtClean="0">
                <a:latin typeface="Arial" pitchFamily="34" charset="0"/>
                <a:cs typeface="Arial" pitchFamily="34" charset="0"/>
              </a:rPr>
              <a:t>WILLIAM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WILLIAMS, 1717-1791</a:t>
            </a:r>
            <a:endParaRPr lang="en-GB" sz="1400" dirty="0">
              <a:latin typeface="Arial" pitchFamily="34" charset="0"/>
              <a:cs typeface="Arial" pitchFamily="34" charset="0"/>
            </a:endParaRPr>
          </a:p>
          <a:p>
            <a:pPr algn="r"/>
            <a:endParaRPr lang="da-DK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046691" y="3748156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03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32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216</cp:revision>
  <dcterms:modified xsi:type="dcterms:W3CDTF">2015-02-10T18:35:11Z</dcterms:modified>
</cp:coreProperties>
</file>