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6" r:id="rId2"/>
    <p:sldId id="320" r:id="rId3"/>
    <p:sldId id="31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492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187624" y="568350"/>
            <a:ext cx="7776864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Mae’r </a:t>
            </a: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gwaed a redodd ar y groes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 i oes i’w gofio;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 fyr yw tragwyddoldeb llawn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 </a:t>
            </a: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ddweud yn iawn amdano.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Prif destun holl ganiadau’r nef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Yw “Iddo Ef,” a’i haeddiant;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dyna sain telynau glân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Ar uchaf gân gogoniant.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576064" y="476672"/>
            <a:ext cx="8460432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hynod rinwedd gwaed yr Oen,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A’i boen wrth achub enaid,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seinio’n uwch ar dannau’r nef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Na hyfryd lef seraffiaid.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’Mhen oesoedd rif y tywod mân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Ni fydd y gân ond dechrau;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Rhyw newydd wyrth o’i angau drud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 ddaw o hyd i’r golau.</a:t>
            </a:r>
          </a:p>
        </p:txBody>
      </p:sp>
    </p:spTree>
    <p:extLst>
      <p:ext uri="{BB962C8B-B14F-4D97-AF65-F5344CB8AC3E}">
        <p14:creationId xmlns:p14="http://schemas.microsoft.com/office/powerpoint/2010/main" val="34975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971600" y="332656"/>
            <a:ext cx="7776864" cy="3364706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 thraethir maint anfeidrol werth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Ei aberth yn dragywydd;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 treulio myrdd o oesoedd glân,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Ni fydd y gân ond newydd.</a:t>
            </a:r>
            <a:b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</a:t>
            </a:r>
          </a:p>
        </p:txBody>
      </p:sp>
      <p:sp>
        <p:nvSpPr>
          <p:cNvPr id="3" name="Rectangle 2"/>
          <p:cNvSpPr/>
          <p:nvPr/>
        </p:nvSpPr>
        <p:spPr>
          <a:xfrm>
            <a:off x="2967126" y="6395242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a-DK" sz="1400" smtClean="0">
                <a:latin typeface="Arial" pitchFamily="34" charset="0"/>
                <a:cs typeface="Arial" pitchFamily="34" charset="0"/>
              </a:rPr>
              <a:t>ROBERT </a:t>
            </a:r>
            <a:r>
              <a:rPr lang="da-DK" sz="1400" dirty="0">
                <a:latin typeface="Arial" pitchFamily="34" charset="0"/>
                <a:cs typeface="Arial" pitchFamily="34" charset="0"/>
              </a:rPr>
              <a:t>AP GWILYM DDU</a:t>
            </a:r>
            <a:r>
              <a:rPr lang="da-DK" sz="1400">
                <a:latin typeface="Arial" pitchFamily="34" charset="0"/>
                <a:cs typeface="Arial" pitchFamily="34" charset="0"/>
              </a:rPr>
              <a:t>, </a:t>
            </a:r>
            <a:r>
              <a:rPr lang="da-DK" sz="1400" smtClean="0">
                <a:latin typeface="Arial" pitchFamily="34" charset="0"/>
                <a:cs typeface="Arial" pitchFamily="34" charset="0"/>
              </a:rPr>
              <a:t>1766-1850</a:t>
            </a:r>
            <a:endParaRPr lang="da-DK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046691" y="3748156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31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214</cp:revision>
  <dcterms:modified xsi:type="dcterms:W3CDTF">2015-03-25T08:59:46Z</dcterms:modified>
</cp:coreProperties>
</file>