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489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620688"/>
            <a:ext cx="777686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'Does neb ond ef, fy Iesu hardd, 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ddichon lanw 'mryd;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 holl gysuron byth a dardd 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O'i ddirfawr angau drud.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'Does dim yn gwir ddifyrru f'oes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Helbulus yn y byd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 golwg mynych ar y groes 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Lle talwyd </a:t>
            </a:r>
            <a:r>
              <a:rPr lang="cy-GB" altLang="cy-GB" sz="4000" dirty="0">
                <a:solidFill>
                  <a:schemeClr val="bg1"/>
                </a:solidFill>
                <a:latin typeface="Baskerville Old Face" pitchFamily="18" charset="0"/>
                <a:cs typeface="Arial" pitchFamily="34" charset="0"/>
              </a:rPr>
              <a:t>I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 mewn pryd.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15616" y="568350"/>
            <a:ext cx="7632848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welaf le mewn marwol glwy' 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I'r euog guddio'i ben,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yma llechaf nes mynd drwy 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Bob aflwydd is y nen.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6016" y="6505598"/>
            <a:ext cx="43766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EDWARDS, 1773-1853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2728" y="371703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204</cp:revision>
  <dcterms:modified xsi:type="dcterms:W3CDTF">2015-02-10T18:17:59Z</dcterms:modified>
</cp:coreProperties>
</file>