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sldIdLst>
    <p:sldId id="306" r:id="rId2"/>
    <p:sldId id="319" r:id="rId3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63" autoAdjust="0"/>
    <p:restoredTop sz="90929"/>
  </p:normalViewPr>
  <p:slideViewPr>
    <p:cSldViewPr>
      <p:cViewPr varScale="1">
        <p:scale>
          <a:sx n="99" d="100"/>
          <a:sy n="99" d="100"/>
        </p:scale>
        <p:origin x="-360" y="-96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2193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7478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1888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7561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64734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4907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620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280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3507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65827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36931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4" name="Picture 3" descr="gig-white-blue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07504" y="44624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Caneuon Ffydd: </a:t>
            </a:r>
            <a:r>
              <a:rPr lang="cy-GB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486 </a:t>
            </a:r>
            <a:endParaRPr lang="cy-GB" sz="1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8110661" y="6095618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  <a:cs typeface="Arial" pitchFamily="34" charset="0"/>
              </a:rPr>
              <a:t>4</a:t>
            </a:r>
            <a:endParaRPr lang="cy-GB" altLang="cy-GB" sz="5000" dirty="0">
              <a:latin typeface="Webdings" pitchFamily="18" charset="2"/>
              <a:cs typeface="Arial" pitchFamily="34" charset="0"/>
            </a:endParaRPr>
          </a:p>
        </p:txBody>
      </p:sp>
      <p:sp>
        <p:nvSpPr>
          <p:cNvPr id="9" name="Rectangle 4"/>
          <p:cNvSpPr txBox="1">
            <a:spLocks noChangeArrowheads="1"/>
          </p:cNvSpPr>
          <p:nvPr/>
        </p:nvSpPr>
        <p:spPr>
          <a:xfrm>
            <a:off x="1187624" y="620688"/>
            <a:ext cx="7344816" cy="3436714"/>
          </a:xfrm>
          <a:prstGeom prst="rect">
            <a:avLst/>
          </a:prstGeom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4572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9144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1371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18288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l"/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Ni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feddaf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ddaear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fawr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</a:p>
          <a:p>
            <a:pPr algn="l"/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ni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feddaf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 ne' </a:t>
            </a:r>
          </a:p>
          <a:p>
            <a:pPr algn="l"/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neb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ag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bery'n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annwyl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im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l"/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unig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ond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efe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l"/>
            <a:endParaRPr lang="en-GB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Mae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ynddo'i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hunan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drysor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mwy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l"/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nag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sy'n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yr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India lawn; </a:t>
            </a:r>
          </a:p>
          <a:p>
            <a:pPr algn="l"/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fe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brynodd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imi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fwy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na'r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byd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l"/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groesbren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un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prynhawn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34318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"/>
          <p:cNvSpPr txBox="1">
            <a:spLocks noChangeArrowheads="1"/>
          </p:cNvSpPr>
          <p:nvPr/>
        </p:nvSpPr>
        <p:spPr>
          <a:xfrm>
            <a:off x="1187624" y="332656"/>
            <a:ext cx="7200800" cy="3364706"/>
          </a:xfrm>
          <a:prstGeom prst="rect">
            <a:avLst/>
          </a:prstGeom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4572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9144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1371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18288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l"/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Fe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brynodd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imi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euraid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wisg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l"/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drwy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ddioddef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marwol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glwy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', </a:t>
            </a:r>
          </a:p>
          <a:p>
            <a:pPr algn="l"/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a'i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angau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ef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guddia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'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ngwarth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l"/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i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dragwyddoldeb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mwy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l"/>
            <a:endParaRPr lang="en-GB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na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allwn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rodio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er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glod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l"/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ac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iddo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bellach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fyw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</a:p>
          <a:p>
            <a:pPr algn="l"/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phob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anadliad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fynd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i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maes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l"/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i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ganmol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gras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fy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Nuw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1806476" y="6505599"/>
            <a:ext cx="725699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1400" dirty="0">
                <a:latin typeface="Arial" pitchFamily="34" charset="0"/>
                <a:cs typeface="Arial" pitchFamily="34" charset="0"/>
              </a:rPr>
              <a:t>WILLIAM WILLIAMS, 1717-91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1547664" y="6093296"/>
            <a:ext cx="5357813" cy="1587"/>
          </a:xfrm>
          <a:prstGeom prst="line">
            <a:avLst/>
          </a:prstGeom>
          <a:ln w="190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0031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Lucida Sans Unicode"/>
        <a:cs typeface="Lucida Sans Unicode"/>
      </a:majorFont>
      <a:minorFont>
        <a:latin typeface="Times New Roman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730</TotalTime>
  <Words>21</Words>
  <Application>Microsoft Office PowerPoint</Application>
  <PresentationFormat>On-screen Show (4:3)</PresentationFormat>
  <Paragraphs>21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200</cp:revision>
  <dcterms:modified xsi:type="dcterms:W3CDTF">2015-02-10T18:12:18Z</dcterms:modified>
</cp:coreProperties>
</file>