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17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484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475656" y="620688"/>
            <a:ext cx="712879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d'air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hiraeth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isel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gorff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hoeliwyd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mi;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331640" y="260648"/>
            <a:ext cx="7272808" cy="338437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llygaid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tua'r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Calfarî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aberth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glwyfau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drosof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i;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pheidiaf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di.</a:t>
            </a:r>
          </a:p>
        </p:txBody>
      </p:sp>
    </p:spTree>
    <p:extLst>
      <p:ext uri="{BB962C8B-B14F-4D97-AF65-F5344CB8AC3E}">
        <p14:creationId xmlns:p14="http://schemas.microsoft.com/office/powerpoint/2010/main" val="155778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331640" y="352326"/>
            <a:ext cx="7256994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ngenau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beddrod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du,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ddeui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deyrnas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cofia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6476" y="6505599"/>
            <a:ext cx="72569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JAMES MONTGOMERY,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1771-1854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HYMNAU HEN A NEWYDD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50491" y="3715445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38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194</cp:revision>
  <dcterms:modified xsi:type="dcterms:W3CDTF">2015-03-24T13:33:27Z</dcterms:modified>
</cp:coreProperties>
</file>