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6" r:id="rId2"/>
    <p:sldId id="317" r:id="rId3"/>
    <p:sldId id="318" r:id="rId4"/>
    <p:sldId id="319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483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835696" y="404664"/>
            <a:ext cx="6480720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glywaf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lais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golchi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Calfarî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Galfarî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547664" y="260648"/>
            <a:ext cx="7560840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ngwadd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dderbyn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saint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gobaith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fraint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Galfarî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77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827584" y="188640"/>
            <a:ext cx="820891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cryfhau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rhoddi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faeddu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mhechod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Galfarî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15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806476" y="64294"/>
            <a:ext cx="643793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drefn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glanhad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derbyniaf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Galfarî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5022" y="6505599"/>
            <a:ext cx="6318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LEWIS HARTSOUGH, 1828-1919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IEUAN GWYLLT, 1822-77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7703" y="580526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34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190</cp:revision>
  <dcterms:modified xsi:type="dcterms:W3CDTF">2015-03-24T13:25:38Z</dcterms:modified>
</cp:coreProperties>
</file>