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07" r:id="rId3"/>
    <p:sldId id="305" r:id="rId4"/>
    <p:sldId id="30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472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5496" y="404664"/>
            <a:ext cx="9144000" cy="494888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Deued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Cristion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Fethlem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awron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yw’n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O!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Ddyfnder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rhyfeddod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drefnodd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Duwdod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ragwyddol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gyfamod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Brenin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hollfyd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oedfa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hadfyd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symud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llety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aelwyd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wely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Nadolig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hynny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274638"/>
            <a:ext cx="8208912" cy="344239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bychan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liniau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wiwlan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Duwdod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Baban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O!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derbyniwn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haeddiant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cyhoeddwn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throsto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gweithiwn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1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496" y="-7714"/>
            <a:ext cx="9577064" cy="494888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Tywysog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tangnefedd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wna’n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o’r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diwedd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aelwyd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gyfannedd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fegir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cenfigen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chynnwrf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chynnen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goron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diben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frodyr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gilydd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drigolion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gwledydd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rodio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hafddydd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disgwyl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Salem, 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ganu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anthem,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ddechreuwyd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Methlem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63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910841" y="4797152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555776" y="6536377"/>
            <a:ext cx="6552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JANE ELLIS, bl. 1840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addas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. Y CANIEDYDD CYNULLEIDFAOL NEWYDD, 1921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539552" y="274638"/>
            <a:ext cx="8208912" cy="344239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bychan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liniau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Mair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wiwlan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Duwdod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Baban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O!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derbyniwn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haeddiant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cyhoeddwn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throsto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gweithiwn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155</cp:revision>
  <dcterms:modified xsi:type="dcterms:W3CDTF">2015-02-10T15:32:46Z</dcterms:modified>
</cp:coreProperties>
</file>