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96" r:id="rId2"/>
    <p:sldId id="303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3" autoAdjust="0"/>
    <p:restoredTop sz="90929"/>
  </p:normalViewPr>
  <p:slideViewPr>
    <p:cSldViewPr>
      <p:cViewPr varScale="1">
        <p:scale>
          <a:sx n="97" d="100"/>
          <a:sy n="97" d="100"/>
        </p:scale>
        <p:origin x="-420" y="-90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1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8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6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73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50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582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93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4" name="Picture 3" descr="gig-white-blu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504" y="446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Caneuon Ffydd: </a:t>
            </a:r>
            <a:r>
              <a:rPr lang="cy-GB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471 </a:t>
            </a:r>
            <a:endParaRPr lang="cy-GB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971600" y="404664"/>
            <a:ext cx="8496944" cy="3298378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Suai'r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gwynt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suai'r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gwynt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wrth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fyned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heibio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drws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algn="l"/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gwely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gwair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wyliai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baban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tlws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syllai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ddwys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ŵyneb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llon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gwasgai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Waredwr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at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bron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canai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ddiddanol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gân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“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f'anwylyd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bach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nes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daw'r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bore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iach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”.</a:t>
            </a:r>
            <a:endParaRPr lang="en-GB" sz="3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739893" y="6453336"/>
            <a:ext cx="5357813" cy="1587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5496" y="44624"/>
            <a:ext cx="9649072" cy="3096344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dro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am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dro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cyn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daw'r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bugeiliaid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algn="l"/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seinio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clod,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wele</a:t>
            </a:r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mae'r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doethion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cyn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daw Herod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â'i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gledd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glun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gei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ddigon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ddi-hun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cyn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daw'r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groes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i'th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ran: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f'anwylyd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bach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nes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daw'r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bore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iach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l"/>
            <a:r>
              <a:rPr lang="en-GB" sz="3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39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cwsg</a:t>
            </a:r>
            <a:r>
              <a:rPr lang="en-GB" sz="39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”.</a:t>
            </a:r>
            <a:endParaRPr lang="en-GB" sz="3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788024" y="6548526"/>
            <a:ext cx="43204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dirty="0">
                <a:latin typeface="Arial" pitchFamily="34" charset="0"/>
                <a:cs typeface="Arial" pitchFamily="34" charset="0"/>
              </a:rPr>
              <a:t>NANTIAIS, 1874-1959</a:t>
            </a:r>
          </a:p>
        </p:txBody>
      </p:sp>
    </p:spTree>
    <p:extLst>
      <p:ext uri="{BB962C8B-B14F-4D97-AF65-F5344CB8AC3E}">
        <p14:creationId xmlns:p14="http://schemas.microsoft.com/office/powerpoint/2010/main" val="374957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21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151</cp:revision>
  <dcterms:modified xsi:type="dcterms:W3CDTF">2015-02-10T15:22:55Z</dcterms:modified>
</cp:coreProperties>
</file>