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96" r:id="rId2"/>
    <p:sldId id="304" r:id="rId3"/>
    <p:sldId id="305" r:id="rId4"/>
    <p:sldId id="303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469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971872" y="634678"/>
            <a:ext cx="7848600" cy="430649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foliant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mwyaf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Goruchaf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Am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roi'i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Fab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anwylaf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blentyn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Fair;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I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gymryd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natur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dyled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dolur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gwared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gwewyr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anniwair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74712" y="496342"/>
            <a:ext cx="8089776" cy="458884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Fe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gymerth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natur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gwnaeth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frodyr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Fe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ddygodd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dolur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oddef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dost;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Fe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heddwch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rhyngom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Dad a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ddigiasom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lwyr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dalodd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drosom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fawrgost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3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43608" y="640358"/>
            <a:ext cx="7488832" cy="480486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gwnaeth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blant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dynion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ferched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feibion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Dad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tifeddion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deyrnas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I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feddiant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mawrglod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979712" y="530120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55189" y="620688"/>
            <a:ext cx="7565283" cy="437849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Gwahoddwch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tlodion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clwyfus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cleiflon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gweiniaid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gweddwon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Â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chroeso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gwledd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O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Mesïas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dwg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deyrnas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gŵyl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addas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ddiwedd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788024" y="6548526"/>
            <a:ext cx="4320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dirty="0" smtClean="0">
                <a:latin typeface="Arial" pitchFamily="34" charset="0"/>
                <a:cs typeface="Arial" pitchFamily="34" charset="0"/>
              </a:rPr>
              <a:t>RHYS PRITCHARD, 1579? -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1644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146</cp:revision>
  <dcterms:modified xsi:type="dcterms:W3CDTF">2015-02-10T15:13:10Z</dcterms:modified>
</cp:coreProperties>
</file>