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6" r:id="rId2"/>
    <p:sldId id="304" r:id="rId3"/>
    <p:sldId id="30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464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835696" y="476672"/>
            <a:ext cx="6264696" cy="566896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gyfer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heddiw'r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bore </a:t>
            </a:r>
            <a:endParaRPr lang="en-GB" sz="3800" dirty="0" smtClean="0">
              <a:solidFill>
                <a:schemeClr val="bg1"/>
              </a:solidFill>
              <a:latin typeface="Arial" charset="0"/>
            </a:endParaRPr>
          </a:p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'n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faban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bach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>
                <a:solidFill>
                  <a:schemeClr val="bg1"/>
                </a:solidFill>
                <a:latin typeface="Arial" charset="0"/>
              </a:rPr>
              <a:t>y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ganwyd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gwreiddyn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Jesse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>
                <a:solidFill>
                  <a:schemeClr val="bg1"/>
                </a:solidFill>
                <a:latin typeface="Arial" charset="0"/>
              </a:rPr>
              <a:t>	'n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faban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bach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;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>
                <a:solidFill>
                  <a:schemeClr val="bg1"/>
                </a:solidFill>
                <a:latin typeface="Arial" charset="0"/>
              </a:rPr>
              <a:t>y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Cadarn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ddaeth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o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Bosra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,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y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Deddfwr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gynt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Seina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,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yr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Baskerville Old Face" pitchFamily="18" charset="0"/>
              </a:rPr>
              <a:t>I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awn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gaed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Galfaria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>
                <a:solidFill>
                  <a:schemeClr val="bg1"/>
                </a:solidFill>
                <a:latin typeface="Arial" charset="0"/>
              </a:rPr>
              <a:t>	'n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faban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bach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sugno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bron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Marïa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GB" sz="3800" dirty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>
                <a:solidFill>
                  <a:schemeClr val="bg1"/>
                </a:solidFill>
                <a:latin typeface="Arial" charset="0"/>
              </a:rPr>
              <a:t>	'n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faban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charset="0"/>
              </a:rPr>
              <a:t>bach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75656" y="332656"/>
            <a:ext cx="70567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bywiol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ddŵr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Eseciel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Feseia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Daniel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caed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bachgen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doeth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Eseia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'r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Alffa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Omega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Methlem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Jwda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547664" y="188640"/>
            <a:ext cx="712879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bechadur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brysia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ymofyn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noddfa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agorwyd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ffynnon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glwyfau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eira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Salmon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hynny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tyrd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brydlon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1680" y="643650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44208" y="6464370"/>
            <a:ext cx="26642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EOS IÂL, 1794-1862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127</cp:revision>
  <dcterms:modified xsi:type="dcterms:W3CDTF">2015-02-10T12:10:06Z</dcterms:modified>
</cp:coreProperties>
</file>