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6" r:id="rId2"/>
    <p:sldId id="304" r:id="rId3"/>
    <p:sldId id="30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463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79512" y="548680"/>
            <a:ext cx="8784976" cy="566896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	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ffyddloniaid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Oll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orfoleddu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	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 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Fethlem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dref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.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Wele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fe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anwyd</a:t>
            </a:r>
            <a:r>
              <a:rPr lang="en-GB" sz="3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Brenin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yr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angylion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: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		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ac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addolwn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 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		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ac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addolwn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, </a:t>
            </a:r>
            <a:br>
              <a:rPr lang="en-GB" sz="3800" dirty="0" smtClean="0">
                <a:solidFill>
                  <a:schemeClr val="bg1"/>
                </a:solidFill>
                <a:latin typeface="Arial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		O!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deuwch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ac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addolwn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Grist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o'r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charset="0"/>
              </a:rPr>
              <a:t>nef</a:t>
            </a:r>
            <a:r>
              <a:rPr lang="en-GB" sz="3800" dirty="0" smtClean="0">
                <a:solidFill>
                  <a:schemeClr val="bg1"/>
                </a:solidFill>
                <a:latin typeface="Arial" charset="0"/>
              </a:rPr>
              <a:t>!</a:t>
            </a:r>
            <a:endParaRPr lang="en-GB" sz="38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35496" y="332656"/>
            <a:ext cx="95050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cenwch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angylion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Cenwch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gorfoleddwch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cenwch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chwi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ddinasyddion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Cenwch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"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goruchaf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!"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Grist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!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35496" y="188640"/>
            <a:ext cx="92890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henffych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Ceidwad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Henffych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well it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Gogoniant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Gair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smtClean="0">
                <a:latin typeface="Arial" pitchFamily="34" charset="0"/>
                <a:cs typeface="Arial" pitchFamily="34" charset="0"/>
              </a:rPr>
              <a:t>Yma'n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ymddengys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addolwn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Grist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!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94928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55776" y="6464370"/>
            <a:ext cx="6552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Priodolir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i J. F. WADE, 1711-86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ANAD.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127</cp:revision>
  <dcterms:modified xsi:type="dcterms:W3CDTF">2015-03-24T12:47:51Z</dcterms:modified>
</cp:coreProperties>
</file>