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96" r:id="rId2"/>
    <p:sldId id="304" r:id="rId3"/>
    <p:sldId id="303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3" autoAdjust="0"/>
    <p:restoredTop sz="90929"/>
  </p:normalViewPr>
  <p:slideViewPr>
    <p:cSldViewPr>
      <p:cViewPr varScale="1">
        <p:scale>
          <a:sx n="67" d="100"/>
          <a:sy n="67" d="100"/>
        </p:scale>
        <p:origin x="-1512" y="-90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8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6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73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50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582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93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" name="Picture 3" descr="gig-white-blu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504" y="446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 Ffydd: 463 </a:t>
            </a:r>
            <a:endParaRPr lang="cy-GB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79512" y="548680"/>
            <a:ext cx="8784976" cy="5668962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		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ffyddloniaid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		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Oll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dan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orfoleddu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		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 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		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Fethlem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dref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.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Wele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fe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anwyd</a:t>
            </a:r>
            <a:r>
              <a:rPr lang="en-GB" sz="3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Brenin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yr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angylion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: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		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ac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addolwn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 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		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ac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addolwn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, </a:t>
            </a:r>
            <a:br>
              <a:rPr lang="en-GB" sz="3800" dirty="0" smtClean="0">
                <a:solidFill>
                  <a:schemeClr val="bg1"/>
                </a:solidFill>
                <a:latin typeface="Arial" charset="0"/>
              </a:rPr>
            </a:b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		O!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deuwch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ac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addolwn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Grist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o'r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sz="3800" dirty="0" err="1" smtClean="0">
                <a:solidFill>
                  <a:schemeClr val="bg1"/>
                </a:solidFill>
                <a:latin typeface="Arial" charset="0"/>
              </a:rPr>
              <a:t>nef</a:t>
            </a:r>
            <a:r>
              <a:rPr lang="en-GB" sz="3800" dirty="0" smtClean="0">
                <a:solidFill>
                  <a:schemeClr val="bg1"/>
                </a:solidFill>
                <a:latin typeface="Arial" charset="0"/>
              </a:rPr>
              <a:t>!</a:t>
            </a:r>
            <a:endParaRPr lang="en-GB" sz="38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3"/>
          <p:cNvSpPr txBox="1">
            <a:spLocks noChangeArrowheads="1"/>
          </p:cNvSpPr>
          <p:nvPr/>
        </p:nvSpPr>
        <p:spPr bwMode="auto">
          <a:xfrm>
            <a:off x="35496" y="332656"/>
            <a:ext cx="95050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cenwch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angylion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 smtClean="0">
                <a:latin typeface="Arial" pitchFamily="34" charset="0"/>
                <a:cs typeface="Arial" pitchFamily="34" charset="0"/>
              </a:rPr>
              <a:t>Cenwch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gorfoleddwch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;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cenwch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 </a:t>
            </a:r>
            <a:endParaRPr lang="en-GB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40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 smtClean="0">
                <a:latin typeface="Arial" pitchFamily="34" charset="0"/>
                <a:cs typeface="Arial" pitchFamily="34" charset="0"/>
              </a:rPr>
              <a:t>chwi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holl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ddinasyddion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y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nef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.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Cenwch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"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Gogoniant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i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dirty="0" smtClean="0">
                <a:latin typeface="Arial" pitchFamily="34" charset="0"/>
                <a:cs typeface="Arial" pitchFamily="34" charset="0"/>
              </a:rPr>
            </a:br>
            <a:r>
              <a:rPr lang="en-GB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 smtClean="0">
                <a:latin typeface="Arial" pitchFamily="34" charset="0"/>
                <a:cs typeface="Arial" pitchFamily="34" charset="0"/>
              </a:rPr>
              <a:t>Dduw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yn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y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goruchaf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!"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 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, </a:t>
            </a:r>
            <a:br>
              <a:rPr lang="en-GB" sz="4000" dirty="0">
                <a:latin typeface="Arial" pitchFamily="34" charset="0"/>
                <a:cs typeface="Arial" pitchFamily="34" charset="0"/>
              </a:rPr>
            </a:b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Grist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o'r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latin typeface="Arial" pitchFamily="34" charset="0"/>
                <a:cs typeface="Arial" pitchFamily="34" charset="0"/>
              </a:rPr>
              <a:t>nef</a:t>
            </a:r>
            <a:r>
              <a:rPr lang="en-GB" sz="4000" dirty="0">
                <a:latin typeface="Arial" pitchFamily="34" charset="0"/>
                <a:cs typeface="Arial" pitchFamily="34" charset="0"/>
              </a:rPr>
              <a:t>!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3"/>
          <p:cNvSpPr txBox="1">
            <a:spLocks noChangeArrowheads="1"/>
          </p:cNvSpPr>
          <p:nvPr/>
        </p:nvSpPr>
        <p:spPr bwMode="auto">
          <a:xfrm>
            <a:off x="35496" y="188640"/>
            <a:ext cx="928903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henffych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ein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Ceidwad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Henffych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well it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heddiw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Gogoniant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i'th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enw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trwy'r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ddaear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a'r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nef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err="1">
                <a:latin typeface="Arial" pitchFamily="34" charset="0"/>
                <a:cs typeface="Arial" pitchFamily="34" charset="0"/>
              </a:rPr>
              <a:t>Gair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y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Tragwyddol</a:t>
            </a:r>
            <a:r>
              <a:rPr lang="en-US" sz="400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smtClean="0">
                <a:latin typeface="Arial" pitchFamily="34" charset="0"/>
                <a:cs typeface="Arial" pitchFamily="34" charset="0"/>
              </a:rPr>
              <a:t>Yma'n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ddyn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ymddengys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: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br>
              <a:rPr lang="en-US" sz="4000" dirty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	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deuwch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ac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addolwn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Grist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o'r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nef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!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763688" y="5949280"/>
            <a:ext cx="5357813" cy="1587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55776" y="6464370"/>
            <a:ext cx="65527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Priodolir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i J. F. WADE, 1711-86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cyf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ANAD.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57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127</cp:revision>
  <dcterms:modified xsi:type="dcterms:W3CDTF">2015-03-24T12:47:51Z</dcterms:modified>
</cp:coreProperties>
</file>