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96" r:id="rId2"/>
    <p:sldId id="301" r:id="rId3"/>
    <p:sldId id="304" r:id="rId4"/>
    <p:sldId id="302" r:id="rId5"/>
    <p:sldId id="305" r:id="rId6"/>
    <p:sldId id="303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403648" y="620688"/>
            <a:ext cx="76328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Odlau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tyner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engyl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ffurfafen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glir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mwyn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furmuron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cariad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hidlant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gogoniant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ddynol-ryw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ganwyd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Geidwad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Crist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462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475656" y="762957"/>
            <a:ext cx="64807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gogoniant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ddynol-ryw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Geidwad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Crist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403648" y="620688"/>
            <a:ext cx="76328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Doethion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gwylaidd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ddaethant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gyda'i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seren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holant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addolgar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ble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Brenin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Saif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seren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nefol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tlotaf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grud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acw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preseb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Iachawdwr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475656" y="762957"/>
            <a:ext cx="64807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gogoniant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ddynol-ryw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Geidwad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Crist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403648" y="620688"/>
            <a:ext cx="7632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gopâu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oesau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tonni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seinia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rhwng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mynyddoedd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annwyl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Cymru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esgyn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gogoniant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cylcha'r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orsedd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fry;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Disgyn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mae'r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tangnefedd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wyllys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da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475656" y="762957"/>
            <a:ext cx="64807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gogoniant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ddynol-ryw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Geidwad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Crist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6386412" y="6402814"/>
            <a:ext cx="26500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J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M. HOWELL, 1855-1927</a:t>
            </a:r>
            <a:endParaRPr lang="en-GB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123728" y="3931469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5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41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122</cp:revision>
  <dcterms:modified xsi:type="dcterms:W3CDTF">2015-02-10T11:57:22Z</dcterms:modified>
</cp:coreProperties>
</file>