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96" r:id="rId2"/>
    <p:sldId id="30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67" d="100"/>
          <a:sy n="67" d="100"/>
        </p:scale>
        <p:origin x="-1512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Box 3"/>
          <p:cNvSpPr txBox="1">
            <a:spLocks noChangeArrowheads="1"/>
          </p:cNvSpPr>
          <p:nvPr/>
        </p:nvSpPr>
        <p:spPr bwMode="auto">
          <a:xfrm>
            <a:off x="1115616" y="620688"/>
            <a:ext cx="763284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Dyma'r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ganed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Iesu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dyma'r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lawenhau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nef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ddaeth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brynu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dynol-ryw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a'u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llwyr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ryddhau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Gwelwyd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Iesu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mewn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cadachau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iddo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preseb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oedd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grud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bu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wan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fel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buom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ninnau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-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seiliwr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nefoedd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faith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461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82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Box 3"/>
          <p:cNvSpPr txBox="1">
            <a:spLocks noChangeArrowheads="1"/>
          </p:cNvSpPr>
          <p:nvPr/>
        </p:nvSpPr>
        <p:spPr bwMode="auto">
          <a:xfrm>
            <a:off x="899592" y="244961"/>
            <a:ext cx="799288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Daeth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o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wlad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pur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ogoniant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daeth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o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wychder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cy-GB" sz="4000" dirty="0" smtClean="0">
                <a:latin typeface="Arial" pitchFamily="34" charset="0"/>
                <a:cs typeface="Arial" pitchFamily="34" charset="0"/>
              </a:rPr>
              <a:t>ŷ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Dad,</a:t>
            </a:r>
          </a:p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prynodd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ef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bawb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a'i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carant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deyrnas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nef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rhodd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rhad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Dyma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gariad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haedda'i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gofio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mewn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anfarwol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gân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ddi-lyth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cariad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hwn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nofio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boed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enaid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innau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byth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6505599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Arial" pitchFamily="34" charset="0"/>
                <a:cs typeface="Arial" pitchFamily="34" charset="0"/>
              </a:rPr>
              <a:t>DANIEL DDU O GEREDIGION, 1792-1846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965101" y="6021288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837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24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120</cp:revision>
  <dcterms:modified xsi:type="dcterms:W3CDTF">2015-03-24T12:34:44Z</dcterms:modified>
</cp:coreProperties>
</file>