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96" r:id="rId2"/>
    <p:sldId id="297" r:id="rId3"/>
    <p:sldId id="3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3"/>
          <p:cNvSpPr txBox="1">
            <a:spLocks noChangeArrowheads="1"/>
          </p:cNvSpPr>
          <p:nvPr/>
        </p:nvSpPr>
        <p:spPr bwMode="auto">
          <a:xfrm>
            <a:off x="1403648" y="620688"/>
            <a:ext cx="67687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Heddiw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llawenychwn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foed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neb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drist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mewn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carolau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seiniwn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foliant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Iesu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Grist: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dyma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heddiw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daeth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teilwng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ydyw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moli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uwch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isel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grud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  <a:endParaRPr lang="cy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459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82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Box 3"/>
          <p:cNvSpPr txBox="1">
            <a:spLocks noChangeArrowheads="1"/>
          </p:cNvSpPr>
          <p:nvPr/>
        </p:nvSpPr>
        <p:spPr bwMode="auto">
          <a:xfrm>
            <a:off x="1403648" y="284450"/>
            <a:ext cx="640871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Heddiw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ganed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Ceidwad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i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holl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ddynol-ryw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mewn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ymddarostyngiad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Crist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dyna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iaith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angylion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dyna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iaith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wrth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fugeiliaid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tlodion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pryd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ganed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  <a:endParaRPr lang="cy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75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Box 3"/>
          <p:cNvSpPr txBox="1">
            <a:spLocks noChangeArrowheads="1"/>
          </p:cNvSpPr>
          <p:nvPr/>
        </p:nvSpPr>
        <p:spPr bwMode="auto">
          <a:xfrm>
            <a:off x="1403648" y="394786"/>
            <a:ext cx="655272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Canu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wnâi'r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angylion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canwn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ninnau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nawr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seinied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telyn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calon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glod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i'w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mawr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Iesu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bendigedig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fyddo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pwnc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cân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fore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Nadolig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Eglwys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lân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505599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en-US" sz="1400" dirty="0" smtClean="0">
                <a:latin typeface="Arial" pitchFamily="34" charset="0"/>
                <a:cs typeface="Arial" pitchFamily="34" charset="0"/>
              </a:rPr>
              <a:t>BERW (ROBERT ARTHUR WILLIAMS), 1854-1926</a:t>
            </a:r>
            <a:endParaRPr lang="en-GB" alt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65101" y="5805264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37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23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115</cp:revision>
  <dcterms:modified xsi:type="dcterms:W3CDTF">2015-02-10T11:47:03Z</dcterms:modified>
</cp:coreProperties>
</file>