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92" r:id="rId2"/>
    <p:sldId id="293" r:id="rId3"/>
    <p:sldId id="295" r:id="rId4"/>
    <p:sldId id="294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67" d="100"/>
          <a:sy n="67" d="100"/>
        </p:scale>
        <p:origin x="-1512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1619672" y="712366"/>
            <a:ext cx="6768752" cy="5020890"/>
          </a:xfrm>
        </p:spPr>
        <p:txBody>
          <a:bodyPr/>
          <a:lstStyle/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nhawel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wlad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Jwdea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dlos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bugeiliaid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glân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aros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maes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liw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nos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i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wylio'u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defaid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mân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proffwydol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gerddi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Seion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gydganent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ysgafnhau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gyfnos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ddisgwyl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toriad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gwawr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455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110661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46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496342"/>
            <a:ext cx="7344816" cy="4948882"/>
          </a:xfrm>
        </p:spPr>
        <p:txBody>
          <a:bodyPr/>
          <a:lstStyle/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amnaid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uchelder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fry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dynesai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angel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safai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'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nghanol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golau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gylch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flaen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llygaid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dywedai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"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Dwyn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newyddion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 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wyf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i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ddynol-ryw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anwyd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chwi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Geidwad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Crist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."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110661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58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496342"/>
            <a:ext cx="6696744" cy="5668962"/>
          </a:xfrm>
        </p:spPr>
        <p:txBody>
          <a:bodyPr/>
          <a:lstStyle/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ebrwydd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unai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nefol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hyfryd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gytgan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bêr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nes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seiniai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moliant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bob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ddaear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sêr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Gogoniant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nefoedd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fry 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i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Dduw'r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goruchaf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Un,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tangnefedd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ddaear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ewyllys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 i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."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110661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03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418654"/>
            <a:ext cx="7956376" cy="4954562"/>
          </a:xfrm>
        </p:spPr>
        <p:txBody>
          <a:bodyPr/>
          <a:lstStyle/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Rhoed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newydd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dant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nhelyn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pan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anwyd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Grist,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thelyn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lawen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dôn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pechadur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trist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telynau'r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nawr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"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Ewyllys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 i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,"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chaned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delynau'r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ogoniant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Duw'n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gytûn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</a:t>
            </a:r>
            <a:endParaRPr lang="en-GB" sz="4000" dirty="0"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084168" y="6448981"/>
            <a:ext cx="30243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pl-PL" sz="1400" dirty="0">
                <a:latin typeface="Arial" pitchFamily="34" charset="0"/>
                <a:cs typeface="Arial" pitchFamily="34" charset="0"/>
              </a:rPr>
              <a:t>ELIS WYN O WYRFAI, </a:t>
            </a:r>
            <a:r>
              <a:rPr lang="pl-PL" sz="1400" dirty="0" smtClean="0">
                <a:latin typeface="Arial" pitchFamily="34" charset="0"/>
                <a:cs typeface="Arial" pitchFamily="34" charset="0"/>
              </a:rPr>
              <a:t>1827-95</a:t>
            </a:r>
            <a:endParaRPr lang="en-GB" sz="14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64208" y="5589240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846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34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Yn nhawel wlad Jwdea dlos   yr oedd bugeiliaid glân yn aros yn y maes liw nos   i wylio'u defaid mân: proffwydol gerddi Seion gu  gydganent ar y llawr i ysgafnhau y gyfnos ddu,   gan ddisgwyl toriad gwawr.</vt:lpstr>
      <vt:lpstr>Ar amnaid o'r uchelder fry  dynesai angel gwyn, a safai 'nghanol golau gylch   o flaen eu llygaid syn: dywedai, "Dwyn newyddion da   yr wyf, i ddynol-ryw; fe anwyd i chwi Geidwad rhad,   sef Crist yr Arglwydd Dduw."</vt:lpstr>
      <vt:lpstr>Ac ebrwydd unai nefol lu   mewn hyfryd gytgan bêr nes seiniai moliant ar bob tu  o'r ddaear hyd y sêr: "Gogoniant yn y nefoedd fry   i Dduw'r goruchaf Un, tangnefedd ar y ddaear ddu,   ewyllys da i ddyn."</vt:lpstr>
      <vt:lpstr>Rhoed newydd dant yn nhelyn nef   pan anwyd Iesu Grist, a thelyn aur o lawen dôn   yn llaw pechadur trist: telynau'r nef sy'n canu nawr,   "Ewyllys da i ddyn," a chaned holl delynau'r llawr   ogoniant Duw'n gytûn.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106</cp:revision>
  <dcterms:modified xsi:type="dcterms:W3CDTF">2015-03-24T12:18:37Z</dcterms:modified>
</cp:coreProperties>
</file>