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2" r:id="rId2"/>
    <p:sldId id="293" r:id="rId3"/>
    <p:sldId id="29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688" y="640358"/>
            <a:ext cx="5904656" cy="5020890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Wele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Fi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dyfod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,” – 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Llefai’r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Meichiau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gwiw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Atsain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creigiau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Salem,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GB" sz="4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Dyfod</a:t>
            </a:r>
            <a:r>
              <a:rPr lang="en-GB" sz="40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.”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Gedy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anfeidrol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fawredd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awelon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cariad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Brysia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barthau’r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454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79" y="496342"/>
            <a:ext cx="6418981" cy="5668962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ryw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fwyn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beroriaeth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Draidd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drwy’r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Pa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ryw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waredigaeth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Heddiw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ddaeth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ben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Miloedd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angylion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Yno’n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seinio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Ganwyd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Meseia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Heddiw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daeth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.”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18654"/>
            <a:ext cx="6408712" cy="4954562"/>
          </a:xfrm>
        </p:spPr>
        <p:txBody>
          <a:bodyPr/>
          <a:lstStyle/>
          <a:p>
            <a:pPr algn="l"/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Dyma’r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Hollalluog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Heddiw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inni’n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Frawd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drysorau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Duwdod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cnawd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Moroedd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rhad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drugaredd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Lanwodd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dros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Perlau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gwlad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gogoniant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Heddiw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ddaeth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lawr</a:t>
            </a: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				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55776" y="6448981"/>
            <a:ext cx="655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IEUAN GWYLLT, 1822-1877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64208" y="551723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4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“Wele Fi yn dyfod,” –    Llefai’r Meichiau gwiw; Atsain creigiau Salem,   “Dyfod y mae Duw.” Gedy anfeidrol fawredd   Nef  y nef yn awr; Ar awelon cariad    Brysia i barthau’r llawr.</vt:lpstr>
      <vt:lpstr>Pa ryw fwyn beroriaeth   Draidd yn awr drwy’r nen? Pa ryw waredigaeth   Heddiw ddaeth i ben? Miloedd o angylion   Yno’n seinio sydd, “Ganwyd y Meseia,   Heddiw daeth y dydd.”</vt:lpstr>
      <vt:lpstr>Dyma’r Hollalluog   Heddiw inni’n Frawd; Dyma holl drysorau   Duwdod yn y cnawd; Moroedd rhad drugaredd   Lanwodd dros y llawr, Perlau gwlad gogoniant   Heddiw ddaeth i lawr.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103</cp:revision>
  <dcterms:modified xsi:type="dcterms:W3CDTF">2015-03-24T12:10:23Z</dcterms:modified>
</cp:coreProperties>
</file>