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89" r:id="rId2"/>
    <p:sldId id="290" r:id="rId3"/>
    <p:sldId id="29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8"/>
          <p:cNvSpPr txBox="1">
            <a:spLocks noChangeArrowheads="1"/>
          </p:cNvSpPr>
          <p:nvPr/>
        </p:nvSpPr>
        <p:spPr bwMode="auto">
          <a:xfrm>
            <a:off x="1249486" y="369232"/>
            <a:ext cx="757098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Clywch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lu'r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seinio'n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un,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henffych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eni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Ceidwad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heddwch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rhwng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llawr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Dewch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bob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cenedl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is y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unwch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â'r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angylaidd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bloeddiwch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oll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â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llawen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drem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ganwyd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Crist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Methlehem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Clywch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lu'r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seinio'n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un,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henffych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eni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Ceidwad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endParaRPr lang="cy-GB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452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5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8"/>
          <p:cNvSpPr txBox="1">
            <a:spLocks noChangeArrowheads="1"/>
          </p:cNvSpPr>
          <p:nvPr/>
        </p:nvSpPr>
        <p:spPr bwMode="auto">
          <a:xfrm>
            <a:off x="1254944" y="297224"/>
            <a:ext cx="778155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Crist, Tad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tragwyddoldeb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disgleirdeb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ŵyneb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cadarn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Baskerville Old Face" pitchFamily="18" charset="0"/>
                <a:cs typeface="Arial" pitchFamily="34" charset="0"/>
              </a:rPr>
              <a:t>I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ôr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ddaeth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gwnaeth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babell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wele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Dduwdod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cnawd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dwyfol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Fab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Frawd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enaid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gwêl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Emaniwel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Clywch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lu'r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seinio'n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un,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henffych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eni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Ceidwad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endParaRPr lang="cy-GB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8"/>
          <p:cNvSpPr txBox="1">
            <a:spLocks noChangeArrowheads="1"/>
          </p:cNvSpPr>
          <p:nvPr/>
        </p:nvSpPr>
        <p:spPr bwMode="auto">
          <a:xfrm>
            <a:off x="1259632" y="225216"/>
            <a:ext cx="784887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Henffych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T'wysog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heddwch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henffych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Haul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Cyfiawnder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gwiw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bywyd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ddwg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golau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ddydd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iechyd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esgyll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Rhoes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lawr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ogoniant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threngom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ganwyd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ganwyd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ryfedd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drefn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genid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drachefn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Clywch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lu'r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seinio'n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un, </a:t>
            </a:r>
            <a:b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henffych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eni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Ceidwad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endParaRPr lang="cy-GB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6536377"/>
            <a:ext cx="88615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>
                <a:latin typeface="Arial" pitchFamily="34" charset="0"/>
                <a:cs typeface="Arial" pitchFamily="34" charset="0"/>
              </a:rPr>
              <a:t>CHARLES WESLEY, 1707-88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 1 PEDR FARDD, 1775-1845, 2 ANAD. , 3 ELIS WYN O WYRFAI, 1827-95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64208" y="6235725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2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48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100</cp:revision>
  <dcterms:modified xsi:type="dcterms:W3CDTF">2015-03-24T11:59:42Z</dcterms:modified>
</cp:coreProperties>
</file>