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280" r:id="rId3"/>
    <p:sldId id="28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49" y="604862"/>
            <a:ext cx="8856663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beudy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Iesu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un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gwely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Duw'r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digonedd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ddi-annedd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gwisgo'n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gwaeledd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wnaeth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erfyn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ddilyn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wrthun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dlodi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gyfoethogion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awn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dlodion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449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00474"/>
            <a:ext cx="9001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angylion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â'r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tlodion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ddim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rhoddion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mawrhad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doethion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hefyd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unfryd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pell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gwlad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ninnau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doniau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dyddiau'n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aberth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dywalltiad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dechreuad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2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444" y="356458"/>
            <a:ext cx="82810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Iesu'n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alltud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fu'n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ben;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dug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ysgwydd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gwaradwydd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heddiw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herio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i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gyd-wisgo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agwedd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gwagio'n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balchder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brwydro'n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gryfder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eithaf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64208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20272" y="6536377"/>
            <a:ext cx="20927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err="1">
                <a:latin typeface="Arial" pitchFamily="34" charset="0"/>
                <a:cs typeface="Arial" pitchFamily="34" charset="0"/>
              </a:rPr>
              <a:t>Siôn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Aled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91</cp:revision>
  <dcterms:modified xsi:type="dcterms:W3CDTF">2015-02-10T11:12:24Z</dcterms:modified>
</cp:coreProperties>
</file>