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276" r:id="rId2"/>
    <p:sldId id="280" r:id="rId3"/>
    <p:sldId id="282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 varScale="1">
        <p:scale>
          <a:sx n="67" d="100"/>
          <a:sy n="67" d="100"/>
        </p:scale>
        <p:origin x="-1512" y="-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4014" y="604862"/>
            <a:ext cx="8496498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 err="1">
                <a:latin typeface="Arial" pitchFamily="34" charset="0"/>
                <a:cs typeface="Arial" pitchFamily="34" charset="0"/>
              </a:rPr>
              <a:t>Wele'n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gwawrio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ddydd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i'w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gofio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geni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Seilo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gorau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swydd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;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 err="1">
                <a:latin typeface="Arial" pitchFamily="34" charset="0"/>
                <a:cs typeface="Arial" pitchFamily="34" charset="0"/>
              </a:rPr>
              <a:t>wele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ddynion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mwyn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a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moddion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/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ddônt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â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rhoddion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iddo'n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rhwydd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: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hen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addewid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Eden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odiaeth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/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heddiw'n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berffaith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ddaeth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i ben;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 err="1">
                <a:latin typeface="Arial" pitchFamily="34" charset="0"/>
                <a:cs typeface="Arial" pitchFamily="34" charset="0"/>
              </a:rPr>
              <a:t>wele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drefniad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dwyfol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gariad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/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	o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flaen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ein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llygad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heb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un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llen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.</a:t>
            </a:r>
            <a:endParaRPr lang="cy-GB" sz="4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cy-GB" sz="4000" dirty="0">
              <a:latin typeface="Arial" charset="0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504" y="44624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 Ffydd: 448 </a:t>
            </a:r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110661" y="5633417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21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476" y="500474"/>
            <a:ext cx="8137028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 err="1">
                <a:latin typeface="Arial" pitchFamily="34" charset="0"/>
                <a:cs typeface="Arial" pitchFamily="34" charset="0"/>
              </a:rPr>
              <a:t>Duw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a'n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cofiodd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Duw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a'n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carodd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Duw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osododd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Iesu'n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Baskerville Old Face" pitchFamily="18" charset="0"/>
                <a:cs typeface="Arial" pitchFamily="34" charset="0"/>
              </a:rPr>
              <a:t>I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awn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;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 err="1">
                <a:latin typeface="Arial" pitchFamily="34" charset="0"/>
                <a:cs typeface="Arial" pitchFamily="34" charset="0"/>
              </a:rPr>
              <a:t>Duw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er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syndod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ddarfu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ganfod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/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trefn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gollyngdod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inni'n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llawn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: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 err="1">
                <a:latin typeface="Arial" pitchFamily="34" charset="0"/>
                <a:cs typeface="Arial" pitchFamily="34" charset="0"/>
              </a:rPr>
              <a:t>Duw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ryfeddir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iddo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cenir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/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gan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drigolion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nef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a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llawr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 err="1">
                <a:latin typeface="Arial" pitchFamily="34" charset="0"/>
                <a:cs typeface="Arial" pitchFamily="34" charset="0"/>
              </a:rPr>
              <a:t>tra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bydd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Iesu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fu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mewn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gwaeledd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	'n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eistedd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ar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yr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orsedd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fawr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.</a:t>
            </a:r>
            <a:endParaRPr lang="cy-GB" sz="4000" dirty="0">
              <a:latin typeface="Arial" pitchFamily="34" charset="0"/>
              <a:cs typeface="Arial" pitchFamily="34" charset="0"/>
            </a:endParaRPr>
          </a:p>
          <a:p>
            <a:endParaRPr lang="cy-GB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110661" y="5633417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02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492" y="356458"/>
            <a:ext cx="7704980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Haleliwia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!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Haleliwia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!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Aeth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i'r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lladdfa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ein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lle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;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Haleliwia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!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Halielwia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!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Duw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sy'n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fodlon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ynddo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fe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: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 err="1">
                <a:latin typeface="Arial" pitchFamily="34" charset="0"/>
                <a:cs typeface="Arial" pitchFamily="34" charset="0"/>
              </a:rPr>
              <a:t>sain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Hosanna i Fab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Dafydd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Iesu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beunydd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fyddo'n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ben;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am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ei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haeddiant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sy'n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ogoniant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/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bydded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moliant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mwy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Amen.</a:t>
            </a:r>
            <a:endParaRPr lang="cy-GB" sz="4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964208" y="5661248"/>
            <a:ext cx="5357813" cy="1587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987824" y="6536377"/>
            <a:ext cx="612522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 smtClean="0">
                <a:latin typeface="Arial" pitchFamily="34" charset="0"/>
                <a:cs typeface="Arial" pitchFamily="34" charset="0"/>
              </a:rPr>
              <a:t>JOHN EDWARDS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efallai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JOHN EDWARDS (MEIRIADOG), 1813-1906</a:t>
            </a:r>
            <a:endParaRPr lang="en-GB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6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33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89</cp:revision>
  <dcterms:modified xsi:type="dcterms:W3CDTF">2015-03-20T12:10:01Z</dcterms:modified>
</cp:coreProperties>
</file>