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3" r:id="rId2"/>
    <p:sldId id="274" r:id="rId3"/>
    <p:sldId id="276" r:id="rId4"/>
    <p:sldId id="275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8388424" cy="4090466"/>
          </a:xfrm>
        </p:spPr>
        <p:txBody>
          <a:bodyPr/>
          <a:lstStyle/>
          <a:p>
            <a:pPr algn="l"/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sanctaidd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plygu'n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wylaidd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wnawn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gydnabod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ddifrifol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ddwyfol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ymuned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daearolion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ffyddlon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barchu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lluoedd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lysoedd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latin typeface="Baskerville Old Face" pitchFamily="18" charset="0"/>
                <a:cs typeface="Arial" pitchFamily="34" charset="0"/>
              </a:rPr>
              <a:t>I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di-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lyth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alt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444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568349"/>
            <a:ext cx="7776864" cy="4156795"/>
          </a:xfrm>
        </p:spPr>
        <p:txBody>
          <a:bodyPr/>
          <a:lstStyle/>
          <a:p>
            <a:pPr algn="l"/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serchog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da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eneiniog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rhaid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ganu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uchel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arddel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di: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Gwaredwr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Hiachawdwr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wyt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dyddiwr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gyda'th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Dad,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am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hynny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taenwn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beunydd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glodydd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gwlad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altLang="cy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568349"/>
            <a:ext cx="7812360" cy="4156795"/>
          </a:xfrm>
        </p:spPr>
        <p:txBody>
          <a:bodyPr/>
          <a:lstStyle/>
          <a:p>
            <a:pPr algn="l"/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Wele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seren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deg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arwain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doethion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dwyrain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draed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thus a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myrr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aroglus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rhoddion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costus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tywysogion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ymgrymant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addolant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O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y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Seilo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pobloedd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ddeuant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gwelant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gwiw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altLang="cy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8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591" y="476672"/>
            <a:ext cx="7703393" cy="4104456"/>
          </a:xfrm>
        </p:spPr>
        <p:txBody>
          <a:bodyPr/>
          <a:lstStyle/>
          <a:p>
            <a:pPr algn="l"/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Bendigedig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dragywydd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Llywydd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iti'n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ufudd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ymgrymwn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rhoddwn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mawrhad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wnaethost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ryfeddodau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eang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barthau'r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ben,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ganwn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it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clod 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Amen.</a:t>
            </a:r>
            <a:br>
              <a:rPr lang="en-GB" alt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altLang="cy-GB" sz="42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6381328"/>
            <a:ext cx="3635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600" dirty="0">
                <a:latin typeface="Arial" pitchFamily="34" charset="0"/>
                <a:cs typeface="Arial" pitchFamily="34" charset="0"/>
              </a:rPr>
              <a:t>BARDD DU </a:t>
            </a:r>
            <a:r>
              <a:rPr lang="en-GB" altLang="cy-GB" sz="1600" dirty="0" smtClean="0">
                <a:latin typeface="Arial" pitchFamily="34" charset="0"/>
                <a:cs typeface="Arial" pitchFamily="34" charset="0"/>
              </a:rPr>
              <a:t>MÔN</a:t>
            </a:r>
            <a:r>
              <a:rPr lang="en-GB" altLang="cy-GB" sz="1600" dirty="0">
                <a:latin typeface="Arial" pitchFamily="34" charset="0"/>
                <a:cs typeface="Arial" pitchFamily="34" charset="0"/>
              </a:rPr>
              <a:t>, 1807-52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64208" y="594928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0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Henffych iti, faban sanctaidd,   plygu'n wylaidd iti wnawn  gan gydnabod yn ddifrifol   werth dy ddwyfol ras a'th ddawn;  O ymuned daearolion   i dy ffyddlon barchu byth, gyda lluoedd nef y nefoedd,   yn dy lysoedd, Iôn di-lyth. </vt:lpstr>
      <vt:lpstr>Henffych iti, faban serchog,   da, eneiniog, ein Duw ni,  rhaid in ganu iti'n uchel   ac, ein Duw, dy arddel di: ein Gwaredwr a'n Hiachawdwr   wyt, a'n dyddiwr gyda'th Dad,  ac am hynny taenwn beunydd   iti glodydd drwy ein gwlad. </vt:lpstr>
      <vt:lpstr>Wele seren deg yn arwain   doethion dwyrain at dy draed,  aur a thus a myrr aroglus,   rhoddion costus iti gaed;  tywysogion a ymgrymant   ac addolant di, O Dduw,  at y Seilo pobloedd ddeuant,   gwelant dy ogoniant gwiw. </vt:lpstr>
      <vt:lpstr>Bendigedig yn dragywydd,   ti yw'n Llywydd a'n Duw llad;  iti'n ufudd yr ymgrymwn   ac y rhoddwn bob mawrhad; ti a wnaethost ryfeddodau   eang barthau'r nef uwch ben,  ac ni ganwn it ogoniant,   clod a moliant byth, Amen.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73</cp:revision>
  <dcterms:modified xsi:type="dcterms:W3CDTF">2015-02-10T05:28:52Z</dcterms:modified>
</cp:coreProperties>
</file>