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73" r:id="rId2"/>
    <p:sldId id="274" r:id="rId3"/>
    <p:sldId id="275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4"/>
          <p:cNvSpPr>
            <a:spLocks noGrp="1" noChangeArrowheads="1"/>
          </p:cNvSpPr>
          <p:nvPr>
            <p:ph type="title"/>
          </p:nvPr>
        </p:nvSpPr>
        <p:spPr>
          <a:xfrm>
            <a:off x="1188070" y="922710"/>
            <a:ext cx="7848426" cy="4090466"/>
          </a:xfrm>
        </p:spPr>
        <p:txBody>
          <a:bodyPr/>
          <a:lstStyle/>
          <a:p>
            <a:pPr algn="l"/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Wele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cawsom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Meseia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Cyfaill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gwerthfawroca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’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rioed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Darfu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Moses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proffwydi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Ddweud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amdano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gwir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Fab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Ffrind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Phrynwr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dynol-ryw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441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68349"/>
            <a:ext cx="7704856" cy="4156795"/>
          </a:xfrm>
        </p:spPr>
        <p:txBody>
          <a:bodyPr/>
          <a:lstStyle/>
          <a:p>
            <a:pPr algn="l"/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yw’r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Calfaria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i’r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lladdfa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Swm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dyled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dalodd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Ac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groesodd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filiau’r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ne’;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Trwy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caed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Bythol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heddwch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rhyddhad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8110661" y="56334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3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20527" y="692696"/>
            <a:ext cx="8099945" cy="4104456"/>
          </a:xfrm>
        </p:spPr>
        <p:txBody>
          <a:bodyPr/>
          <a:lstStyle/>
          <a:p>
            <a:pPr algn="l"/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Gyfaill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haeddai’i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glodfori’n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nag un: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Prynu’n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bywyd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talu’n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dyled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A’n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glanhau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â’i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Hun: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Frodyr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dewch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llawenhewch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Diolchwch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iddo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thewch</a:t>
            </a:r>
            <a:r>
              <a:rPr lang="en-GB" alt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  <a:r>
              <a:rPr lang="en-GB" altLang="cy-GB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altLang="cy-GB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</a:t>
            </a:r>
            <a:br>
              <a:rPr lang="en-GB" altLang="cy-GB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altLang="cy-GB" sz="42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4088" y="6381328"/>
            <a:ext cx="3635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DAFYDD JONES, 1711-77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992358" y="5011589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0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Wele, cawsom y Meseia,   Cyfaill gwerthfawroca’ ’rioed; Darfu i Moses a’r proffwydi   Ddweud amdano cyn ei ddod: Iesu yw, gwir Fab Duw, Ffrind a Phrynwr dynol-ryw.</vt:lpstr>
      <vt:lpstr>Hwn yw’r Oen, ar ben Calfaria,   Aeth i’r lladdfa yn ein lle; Swm ein dyled fawr a dalodd   Ac fe groesodd filiau’r ne’; Trwy ei waed, i ni caed Bythol heddwch a rhyddhad.</vt:lpstr>
      <vt:lpstr>Dyma Gyfaill haeddai’i garu,   A’i glodfori’n fwy nag un: Prynu’n bywyd, talu’n dyled,   A’n glanhau â’i waed ei Hun: Frodyr, dewch, llawenhewch, Diolchwch iddo, byth na thewch!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62</cp:revision>
  <dcterms:modified xsi:type="dcterms:W3CDTF">2015-02-10T05:10:47Z</dcterms:modified>
</cp:coreProperties>
</file>