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66" r:id="rId2"/>
    <p:sldId id="272" r:id="rId3"/>
    <p:sldId id="271" r:id="rId4"/>
    <p:sldId id="270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439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244408" y="606430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1115492" y="795476"/>
            <a:ext cx="741694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Arial" pitchFamily="34" charset="0"/>
                <a:cs typeface="Arial" pitchFamily="34" charset="0"/>
              </a:rPr>
              <a:t>Peraidd ganodd sêr y bore  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Ar enedigaeth Brenin nef;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Doethion a bugeiliaid hwythau  Deithient i'w addoli ef:    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	Gwerthfawr drysor,  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Yn y preseb Iesu gaed. </a:t>
            </a:r>
          </a:p>
        </p:txBody>
      </p:sp>
    </p:spTree>
    <p:extLst>
      <p:ext uri="{BB962C8B-B14F-4D97-AF65-F5344CB8AC3E}">
        <p14:creationId xmlns:p14="http://schemas.microsoft.com/office/powerpoint/2010/main" val="24569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1187500" y="795476"/>
            <a:ext cx="741694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Arial" pitchFamily="34" charset="0"/>
                <a:cs typeface="Arial" pitchFamily="34" charset="0"/>
              </a:rPr>
              <a:t>Dyma y newyddion hyfryd  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Draethwyd gan angylion Duw –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Fod y Ceidwad wedi ei eni,  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I golledig ddynol ryw:    </a:t>
            </a:r>
          </a:p>
          <a:p>
            <a:r>
              <a:rPr lang="cy-GB" sz="4000" dirty="0" smtClean="0">
                <a:latin typeface="Arial" pitchFamily="34" charset="0"/>
                <a:cs typeface="Arial" pitchFamily="34" charset="0"/>
              </a:rPr>
              <a:t>	Ffyddlawn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gyfaill!  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Bechaduriaid, molwn Ef. </a:t>
            </a:r>
            <a:endParaRPr lang="cy-GB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44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1259508" y="795476"/>
            <a:ext cx="734494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Arial" pitchFamily="34" charset="0"/>
                <a:cs typeface="Arial" pitchFamily="34" charset="0"/>
              </a:rPr>
              <a:t>Dyma Geidwad i'r colledig,  </a:t>
            </a:r>
            <a:endParaRPr lang="cy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cy-GB" sz="4000" dirty="0" smtClean="0">
                <a:latin typeface="Arial" pitchFamily="34" charset="0"/>
                <a:cs typeface="Arial" pitchFamily="34" charset="0"/>
              </a:rPr>
              <a:t>Meddyg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i'r gwywedig rai;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Dyma un sy'n caru maddau  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I bechaduriaid mawr eu bai;    </a:t>
            </a:r>
            <a:endParaRPr lang="cy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cy-GB" sz="4000" dirty="0" smtClean="0">
                <a:latin typeface="Arial" pitchFamily="34" charset="0"/>
                <a:cs typeface="Arial" pitchFamily="34" charset="0"/>
              </a:rPr>
              <a:t>	Diolch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iddo  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Byth am gofio llwch y llawr. </a:t>
            </a:r>
            <a:endParaRPr lang="cy-GB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04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706686"/>
            <a:ext cx="7200800" cy="2938338"/>
          </a:xfrm>
        </p:spPr>
        <p:txBody>
          <a:bodyPr/>
          <a:lstStyle/>
          <a:p>
            <a:pPr algn="l"/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Brenin tragwyddoldeb ydyw,  Llywodraethwr dae'r a ne';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 ni wêl tylwythau'r ddaear  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Geidwad arall ond efe;    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Mae </a:t>
            </a: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e'n ddigon,  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tragwyddol fywyd yw.</a:t>
            </a:r>
            <a:endParaRPr lang="cy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860032" y="6492970"/>
            <a:ext cx="42484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dirty="0">
                <a:latin typeface="Arial" pitchFamily="34" charset="0"/>
                <a:cs typeface="Arial" pitchFamily="34" charset="0"/>
              </a:rPr>
              <a:t>MORGAN RHYS, 1716-79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92358" y="5011589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41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81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Brenin tragwyddoldeb ydyw,  Llywodraethwr dae'r a ne'; Byth ni wêl tylwythau'r ddaear   Geidwad arall ond efe;      Mae e'n ddigon,   Y tragwyddol fywyd yw.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56</cp:revision>
  <dcterms:modified xsi:type="dcterms:W3CDTF">2015-02-10T05:04:35Z</dcterms:modified>
</cp:coreProperties>
</file>