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98" r:id="rId2"/>
    <p:sldId id="299" r:id="rId3"/>
    <p:sldId id="300" r:id="rId4"/>
    <p:sldId id="301" r:id="rId5"/>
    <p:sldId id="302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0" autoAdjust="0"/>
    <p:restoredTop sz="90929"/>
  </p:normalViewPr>
  <p:slideViewPr>
    <p:cSldViewPr>
      <p:cViewPr varScale="1">
        <p:scale>
          <a:sx n="67" d="100"/>
          <a:sy n="67" d="100"/>
        </p:scale>
        <p:origin x="-1524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321596"/>
            <a:ext cx="864096" cy="4916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Box 3"/>
          <p:cNvSpPr txBox="1">
            <a:spLocks noChangeArrowheads="1"/>
          </p:cNvSpPr>
          <p:nvPr/>
        </p:nvSpPr>
        <p:spPr bwMode="auto">
          <a:xfrm>
            <a:off x="899468" y="969109"/>
            <a:ext cx="777698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all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ngobaith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mywyd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nghyflawnder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caraf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423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64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3"/>
          <p:cNvSpPr txBox="1">
            <a:spLocks noChangeArrowheads="1"/>
          </p:cNvSpPr>
          <p:nvPr/>
        </p:nvSpPr>
        <p:spPr bwMode="auto">
          <a:xfrm>
            <a:off x="1033215" y="753085"/>
            <a:ext cx="793127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daethost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gynt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daear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gwisgo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cnawd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wnaethost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ddibechod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rhodiaist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hachub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caraf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9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3"/>
          <p:cNvSpPr txBox="1">
            <a:spLocks noChangeArrowheads="1"/>
          </p:cNvSpPr>
          <p:nvPr/>
        </p:nvSpPr>
        <p:spPr bwMode="auto">
          <a:xfrm>
            <a:off x="1259508" y="897101"/>
            <a:ext cx="748895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gwrando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egwan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llanw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â'th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o'th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lawenydd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caraf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2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Box 3"/>
          <p:cNvSpPr txBox="1">
            <a:spLocks noChangeArrowheads="1"/>
          </p:cNvSpPr>
          <p:nvPr/>
        </p:nvSpPr>
        <p:spPr bwMode="auto">
          <a:xfrm>
            <a:off x="1259508" y="969109"/>
            <a:ext cx="756096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fe'm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prynaist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drosof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rhoist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waed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golchaist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Galfarî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ynot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ngorfoledd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ceraist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4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3"/>
          <p:cNvSpPr txBox="1">
            <a:spLocks noChangeArrowheads="1"/>
          </p:cNvSpPr>
          <p:nvPr/>
        </p:nvSpPr>
        <p:spPr bwMode="auto">
          <a:xfrm>
            <a:off x="1547664" y="825093"/>
            <a:ext cx="640883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do,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atgyfodaist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drylliaist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rym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bedd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mi,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caf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weled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dragwyddol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caraf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6474822"/>
            <a:ext cx="7812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ANAD.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07704" y="450912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1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52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52</cp:revision>
  <dcterms:modified xsi:type="dcterms:W3CDTF">2015-03-19T13:37:46Z</dcterms:modified>
</cp:coreProperties>
</file>