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6"/>
  </p:notesMasterIdLst>
  <p:sldIdLst>
    <p:sldId id="577" r:id="rId2"/>
    <p:sldId id="579" r:id="rId3"/>
    <p:sldId id="580" r:id="rId4"/>
    <p:sldId id="578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65304"/>
            <a:ext cx="1138765" cy="64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619672" y="723468"/>
            <a:ext cx="712879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Dowch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blant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bychain</a:t>
            </a:r>
            <a:r>
              <a:rPr lang="en-US" sz="4000" dirty="0" smtClean="0">
                <a:latin typeface="+mj-lt"/>
              </a:rPr>
              <a:t>, </a:t>
            </a:r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dowch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foli'r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Iesu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cariad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cariad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dowch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blant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bychain</a:t>
            </a:r>
            <a:r>
              <a:rPr lang="en-US" sz="4000" dirty="0" smtClean="0">
                <a:latin typeface="+mj-lt"/>
              </a:rPr>
              <a:t>, </a:t>
            </a:r>
          </a:p>
          <a:p>
            <a:r>
              <a:rPr lang="en-US" sz="4000" dirty="0" err="1" smtClean="0">
                <a:latin typeface="+mj-lt"/>
              </a:rPr>
              <a:t>dowch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foli'r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Iesu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cariad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cariad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406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619672" y="723468"/>
            <a:ext cx="712879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Daeth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byd</a:t>
            </a:r>
            <a:r>
              <a:rPr lang="en-US" sz="4000" dirty="0" smtClean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bob cam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lawr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nefoedd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mwyn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mwyn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byd</a:t>
            </a:r>
            <a:r>
              <a:rPr lang="en-US" sz="4000" dirty="0" smtClean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bob cam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lawr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nefoedd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mwyn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mwyn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115616" y="404664"/>
            <a:ext cx="756084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Fe </a:t>
            </a:r>
            <a:r>
              <a:rPr lang="en-US" sz="4000" dirty="0" err="1" smtClean="0">
                <a:latin typeface="+mj-lt"/>
              </a:rPr>
              <a:t>gymerodd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blant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bach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Galilea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gôl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gôl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fe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gymerodd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blant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bach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Galilea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gôl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gôl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Do, </a:t>
            </a:r>
            <a:r>
              <a:rPr lang="en-US" sz="4000" dirty="0" err="1" smtClean="0">
                <a:latin typeface="+mj-lt"/>
              </a:rPr>
              <a:t>bu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farw</a:t>
            </a:r>
            <a:r>
              <a:rPr lang="en-US" sz="4000" dirty="0" smtClean="0">
                <a:latin typeface="+mj-lt"/>
              </a:rPr>
              <a:t> draw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ben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Calfaria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drosom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drosom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do, </a:t>
            </a:r>
            <a:r>
              <a:rPr lang="en-US" sz="4000" dirty="0" err="1" smtClean="0">
                <a:latin typeface="+mj-lt"/>
              </a:rPr>
              <a:t>bu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farw</a:t>
            </a:r>
            <a:r>
              <a:rPr lang="en-US" sz="4000" dirty="0" smtClean="0">
                <a:latin typeface="+mj-lt"/>
              </a:rPr>
              <a:t> draw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ben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Calfaria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drosom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drosom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504056" y="260648"/>
            <a:ext cx="860444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Ond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fore'r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trydydd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cyfododd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bedd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daeth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bedd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ond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fore'r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trydydd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cyfododd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bedd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daeth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bedd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Canu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heddiw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angylion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nef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nef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canwn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ninnau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o un </a:t>
            </a:r>
            <a:r>
              <a:rPr lang="en-US" sz="4000" dirty="0" err="1" smtClean="0">
                <a:latin typeface="+mj-lt"/>
              </a:rPr>
              <a:t>galon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cxnSp>
        <p:nvCxnSpPr>
          <p:cNvPr id="5" name="Straight Connector 3"/>
          <p:cNvCxnSpPr/>
          <p:nvPr/>
        </p:nvCxnSpPr>
        <p:spPr>
          <a:xfrm>
            <a:off x="2411760" y="6093296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6" name="TextBox 5"/>
          <p:cNvSpPr txBox="1"/>
          <p:nvPr/>
        </p:nvSpPr>
        <p:spPr>
          <a:xfrm>
            <a:off x="3419872" y="6474822"/>
            <a:ext cx="5616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600" dirty="0" smtClean="0">
                <a:latin typeface="+mj-lt"/>
              </a:rPr>
              <a:t>NANTLAIS, 1874-1959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3974</TotalTime>
  <Words>30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525</cp:revision>
  <dcterms:modified xsi:type="dcterms:W3CDTF">2015-02-01T10:12:17Z</dcterms:modified>
</cp:coreProperties>
</file>