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0"/>
  </p:notesMasterIdLst>
  <p:sldIdLst>
    <p:sldId id="537" r:id="rId2"/>
    <p:sldId id="557" r:id="rId3"/>
    <p:sldId id="553" r:id="rId4"/>
    <p:sldId id="558" r:id="rId5"/>
    <p:sldId id="554" r:id="rId6"/>
    <p:sldId id="559" r:id="rId7"/>
    <p:sldId id="556" r:id="rId8"/>
    <p:sldId id="560" r:id="rId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3"/>
          <p:cNvSpPr txBox="1">
            <a:spLocks noChangeArrowheads="1"/>
          </p:cNvSpPr>
          <p:nvPr/>
        </p:nvSpPr>
        <p:spPr bwMode="auto">
          <a:xfrm>
            <a:off x="1979712" y="605001"/>
            <a:ext cx="597666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Daeth Iesu o’i gariad 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	i’r ddaear o’r nef,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fe’i ganwyd yn faban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	ym Methlehem dref: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mae hanes amdano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	’n ôl tyfu yn ddyn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yn derbyn plant bychain 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	i’w freichiau ei hun.</a:t>
            </a:r>
          </a:p>
          <a:p>
            <a:pPr marL="1200150" lvl="1" indent="-742950"/>
            <a:endParaRPr lang="cy-GB" altLang="cy-GB" sz="4000" dirty="0" smtClean="0">
              <a:solidFill>
                <a:schemeClr val="accent3"/>
              </a:solidFill>
              <a:latin typeface="+mj-lt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395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9759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3"/>
          <p:cNvSpPr txBox="1">
            <a:spLocks noChangeArrowheads="1"/>
          </p:cNvSpPr>
          <p:nvPr/>
        </p:nvSpPr>
        <p:spPr bwMode="auto">
          <a:xfrm>
            <a:off x="1907704" y="906973"/>
            <a:ext cx="597666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Mae’r Iesu yn derbyn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plant bychain o hyd: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Hosanna i enw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Gwaredwr y byd!</a:t>
            </a:r>
          </a:p>
          <a:p>
            <a:pPr marL="1200150" lvl="1" indent="-742950"/>
            <a:endParaRPr lang="cy-GB" altLang="cy-GB" sz="4000" dirty="0" smtClean="0">
              <a:solidFill>
                <a:schemeClr val="accent3"/>
              </a:solidFill>
              <a:latin typeface="+mj-lt"/>
              <a:cs typeface="Tahoma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9759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3"/>
          <p:cNvSpPr txBox="1">
            <a:spLocks noChangeArrowheads="1"/>
          </p:cNvSpPr>
          <p:nvPr/>
        </p:nvSpPr>
        <p:spPr bwMode="auto">
          <a:xfrm>
            <a:off x="1979712" y="605001"/>
            <a:ext cx="597666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Sefydlodd ei deyrnas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	i blant yn y byd,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agorodd ei fynwes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	i’w derbyn i gyd: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“Gadewch i blant bychain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	ddod ataf,” medd ef,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“cans eiddo y cyfryw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	yw teyrnas y nef.”</a:t>
            </a:r>
          </a:p>
          <a:p>
            <a:pPr marL="1200150" lvl="1" indent="-742950"/>
            <a:endParaRPr lang="cy-GB" altLang="cy-GB" sz="4000" dirty="0" smtClean="0">
              <a:solidFill>
                <a:schemeClr val="accent3"/>
              </a:solidFill>
              <a:latin typeface="+mj-lt"/>
              <a:cs typeface="Tahoma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9759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3"/>
          <p:cNvSpPr txBox="1">
            <a:spLocks noChangeArrowheads="1"/>
          </p:cNvSpPr>
          <p:nvPr/>
        </p:nvSpPr>
        <p:spPr bwMode="auto">
          <a:xfrm>
            <a:off x="1907704" y="906973"/>
            <a:ext cx="597666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Mae’r Iesu yn derbyn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plant bychain o hyd: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Hosanna i enw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Gwaredwr y byd!</a:t>
            </a:r>
          </a:p>
          <a:p>
            <a:pPr marL="1200150" lvl="1" indent="-742950"/>
            <a:endParaRPr lang="cy-GB" altLang="cy-GB" sz="4000" dirty="0" smtClean="0">
              <a:solidFill>
                <a:schemeClr val="accent3"/>
              </a:solidFill>
              <a:latin typeface="+mj-lt"/>
              <a:cs typeface="Tahoma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9759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3"/>
          <p:cNvSpPr txBox="1">
            <a:spLocks noChangeArrowheads="1"/>
          </p:cNvSpPr>
          <p:nvPr/>
        </p:nvSpPr>
        <p:spPr bwMode="auto">
          <a:xfrm>
            <a:off x="1979712" y="605001"/>
            <a:ext cx="597666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Pan oedd yn mynd heibio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	i’r ddinas neu’r dref,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y plant â’u Hosanna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	oedd uchaf eu llef: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’roedd Iesu yn tynnu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	y plant ato’i hun,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a bendith yn barod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	ar gyfer pob un.</a:t>
            </a:r>
          </a:p>
          <a:p>
            <a:pPr marL="1200150" lvl="1" indent="-742950"/>
            <a:endParaRPr lang="cy-GB" altLang="cy-GB" sz="4000" dirty="0" smtClean="0">
              <a:solidFill>
                <a:schemeClr val="accent3"/>
              </a:solidFill>
              <a:latin typeface="+mj-lt"/>
              <a:cs typeface="Tahoma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9759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3"/>
          <p:cNvSpPr txBox="1">
            <a:spLocks noChangeArrowheads="1"/>
          </p:cNvSpPr>
          <p:nvPr/>
        </p:nvSpPr>
        <p:spPr bwMode="auto">
          <a:xfrm>
            <a:off x="1907704" y="906973"/>
            <a:ext cx="597666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Mae’r Iesu yn derbyn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plant bychain o hyd: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Hosanna i enw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Gwaredwr y byd!</a:t>
            </a:r>
          </a:p>
          <a:p>
            <a:pPr marL="1200150" lvl="1" indent="-742950"/>
            <a:endParaRPr lang="cy-GB" altLang="cy-GB" sz="4000" dirty="0" smtClean="0">
              <a:solidFill>
                <a:schemeClr val="accent3"/>
              </a:solidFill>
              <a:latin typeface="+mj-lt"/>
              <a:cs typeface="Tahoma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9759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3"/>
          <p:cNvSpPr txBox="1">
            <a:spLocks noChangeArrowheads="1"/>
          </p:cNvSpPr>
          <p:nvPr/>
        </p:nvSpPr>
        <p:spPr bwMode="auto">
          <a:xfrm>
            <a:off x="1979712" y="605001"/>
            <a:ext cx="597666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Mae’r </a:t>
            </a:r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Eglwys </a:t>
            </a:r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a’r ddaear 	a’r nefoedd a Duw 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yn noddfa, yn gartref 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	i’w cadw yn fyw: 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mae miloedd ar filoedd 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	o blant yn y nef 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yn seinio Hosanna 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	am byth iddo ef.</a:t>
            </a:r>
          </a:p>
          <a:p>
            <a:pPr marL="1200150" lvl="1" indent="-742950"/>
            <a:endParaRPr lang="cy-GB" altLang="cy-GB" sz="4000" dirty="0" smtClean="0">
              <a:solidFill>
                <a:schemeClr val="accent3"/>
              </a:solidFill>
              <a:latin typeface="+mj-lt"/>
              <a:cs typeface="Tahoma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9759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3"/>
          <p:cNvSpPr txBox="1">
            <a:spLocks noChangeArrowheads="1"/>
          </p:cNvSpPr>
          <p:nvPr/>
        </p:nvSpPr>
        <p:spPr bwMode="auto">
          <a:xfrm>
            <a:off x="1907704" y="906973"/>
            <a:ext cx="597666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Mae’r Iesu yn derbyn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plant bychain o hyd: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Hosanna i enw</a:t>
            </a:r>
          </a:p>
          <a:p>
            <a:r>
              <a:rPr lang="cy-GB" altLang="cy-GB" sz="4000" dirty="0" smtClean="0">
                <a:solidFill>
                  <a:schemeClr val="accent3"/>
                </a:solidFill>
                <a:latin typeface="+mj-lt"/>
                <a:cs typeface="Tahoma" pitchFamily="34" charset="0"/>
              </a:rPr>
              <a:t>Gwaredwr y byd!</a:t>
            </a:r>
          </a:p>
          <a:p>
            <a:pPr marL="1200150" lvl="1" indent="-742950"/>
            <a:endParaRPr lang="cy-GB" altLang="cy-GB" sz="4000" dirty="0" smtClean="0">
              <a:solidFill>
                <a:schemeClr val="accent3"/>
              </a:solidFill>
              <a:latin typeface="+mj-lt"/>
              <a:cs typeface="Tahoma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79712" y="4437112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6" name="TextBox 5"/>
          <p:cNvSpPr txBox="1"/>
          <p:nvPr/>
        </p:nvSpPr>
        <p:spPr>
          <a:xfrm>
            <a:off x="3491880" y="6505599"/>
            <a:ext cx="5472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 smtClean="0">
                <a:latin typeface="+mj-lt"/>
              </a:rPr>
              <a:t>WATCYN WYN, 1844-1905</a:t>
            </a:r>
            <a:endParaRPr lang="cy-GB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759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3905</TotalTime>
  <Words>95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498</cp:revision>
  <dcterms:modified xsi:type="dcterms:W3CDTF">2015-03-19T10:11:24Z</dcterms:modified>
</cp:coreProperties>
</file>