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525" r:id="rId2"/>
    <p:sldId id="526" r:id="rId3"/>
    <p:sldId id="527" r:id="rId4"/>
    <p:sldId id="52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91680" y="532993"/>
            <a:ext cx="73448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Pwy</a:t>
            </a:r>
            <a:r>
              <a:rPr lang="en-US" sz="4000" dirty="0" smtClean="0">
                <a:latin typeface="+mj-lt"/>
              </a:rPr>
              <a:t> all </a:t>
            </a:r>
            <a:r>
              <a:rPr lang="en-US" sz="4000" dirty="0" err="1" smtClean="0">
                <a:latin typeface="+mj-lt"/>
              </a:rPr>
              <a:t>beidio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canu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Brenin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Seion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dref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331640" y="404664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Taenu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gwisgoedd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gorau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ffyrdd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taflwn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lwybrau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gangau'r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palmwydd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gwyrdd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259632" y="404664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ebol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asyn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all </a:t>
            </a:r>
            <a:r>
              <a:rPr lang="en-US" sz="4000" dirty="0" err="1" smtClean="0">
                <a:latin typeface="+mj-lt"/>
              </a:rPr>
              <a:t>plentyn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bychan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law.</a:t>
            </a:r>
            <a:endParaRPr lang="en-GB" sz="4000" dirty="0" smtClean="0">
              <a:latin typeface="+mj-lt"/>
            </a:endParaRP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75656" y="332656"/>
            <a:ext cx="73448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Gydag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Salem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awn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llon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iach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ennill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6433591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NANTLAIS, 1874-1959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6235721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3815</TotalTime>
  <Words>26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474</cp:revision>
  <dcterms:modified xsi:type="dcterms:W3CDTF">2015-02-01T07:33:57Z</dcterms:modified>
</cp:coreProperties>
</file>