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sldIdLst>
    <p:sldId id="513" r:id="rId2"/>
    <p:sldId id="514" r:id="rId3"/>
    <p:sldId id="515" r:id="rId4"/>
    <p:sldId id="516" r:id="rId5"/>
    <p:sldId id="517" r:id="rId6"/>
    <p:sldId id="518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880" y="745902"/>
            <a:ext cx="7848600" cy="4195266"/>
          </a:xfrm>
        </p:spPr>
        <p:txBody>
          <a:bodyPr/>
          <a:lstStyle/>
          <a:p>
            <a:pPr algn="l"/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Bendigedig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fyddo'r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caru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galw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prynu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golchi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eiddo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iddo'i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Hun.</a:t>
            </a:r>
            <a:r>
              <a:rPr lang="en-GB" sz="4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sz="4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388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762001"/>
            <a:ext cx="8229600" cy="3675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sz="4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853752" y="648742"/>
            <a:ext cx="8182744" cy="3860378"/>
          </a:xfrm>
        </p:spPr>
        <p:txBody>
          <a:bodyPr/>
          <a:lstStyle/>
          <a:p>
            <a:pPr algn="l"/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Bendigedig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fyddo'r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Caiff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pawb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ynddo’n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credu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gydgladdu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a’i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gydgyfodi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18864" y="762001"/>
            <a:ext cx="8229600" cy="3675112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		Haleliwia, Haleliwia!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Moliant iddo byth, Amen.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Haleliwia, Haleliwia!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Moliant iddo byth, Amen.</a:t>
            </a:r>
            <a:endParaRPr lang="en-GB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968" y="597694"/>
            <a:ext cx="6717432" cy="3839418"/>
          </a:xfrm>
        </p:spPr>
        <p:txBody>
          <a:bodyPr/>
          <a:lstStyle/>
          <a:p>
            <a:pPr algn="l"/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Bendigedig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fyddo'r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welir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dyweddi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 un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brycheuyn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goleuni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ddelw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776" y="6448981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Diwyg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Spinther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J.Spinther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James) 1837-1914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195736" y="465313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8864" y="762001"/>
            <a:ext cx="8229600" cy="3675112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		Haleliwia, Haleliwia!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Moliant iddo byth, Amen.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Haleliwia, Haleliwia!</a:t>
            </a:r>
            <a:b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Moliant iddo byth, Amen.</a:t>
            </a:r>
            <a:endParaRPr lang="en-GB" sz="4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3797</TotalTime>
  <Words>33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Bendigedig fyddo'r Iesu! Yr Hwn sydd yn ein caru, ein galw o'r byd a'n prynu, ac yn ei waed ein golchi,    yn eiddo iddo'i Hun.  </vt:lpstr>
      <vt:lpstr>PowerPoint Presentation</vt:lpstr>
      <vt:lpstr>Bendigedig fyddo'r Iesu! Caiff pawb sydd ynddo’n credu drwy fedydd, ei gydgladdu ag ef, a’i gydgyfodi    mewn bywyd byth yn un.   </vt:lpstr>
      <vt:lpstr>PowerPoint Presentation</vt:lpstr>
      <vt:lpstr>Bendigedig fyddo'r Iesu! Fe welir ei Ddyweddi Heb un brycheuyn arni Yn lân fel y goleuni,    Ar ddelw Mab y Dyn.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466</cp:revision>
  <dcterms:modified xsi:type="dcterms:W3CDTF">2015-03-19T09:57:46Z</dcterms:modified>
</cp:coreProperties>
</file>