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510" r:id="rId2"/>
    <p:sldId id="512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331640" y="500474"/>
            <a:ext cx="75608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  <a:cs typeface="Arial" pitchFamily="34" charset="0"/>
              </a:rPr>
              <a:t>Wele'r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Athro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mawr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dysgu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dyfnion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bethau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Duw</a:t>
            </a:r>
            <a:r>
              <a:rPr lang="en-US" sz="4000" dirty="0" smtClean="0">
                <a:latin typeface="+mj-lt"/>
                <a:cs typeface="Arial" pitchFamily="34" charset="0"/>
              </a:rPr>
              <a:t>;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dwyfol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gariad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llefaru</a:t>
            </a:r>
            <a:r>
              <a:rPr lang="en-US" sz="4000" dirty="0" smtClean="0">
                <a:latin typeface="+mj-lt"/>
                <a:cs typeface="Arial" pitchFamily="34" charset="0"/>
              </a:rPr>
              <a:t> -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f'enaid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r>
              <a:rPr lang="en-US" sz="4000" dirty="0" err="1" smtClean="0">
                <a:latin typeface="+mj-lt"/>
                <a:cs typeface="Arial" pitchFamily="34" charset="0"/>
              </a:rPr>
              <a:t>clyw</a:t>
            </a:r>
            <a:r>
              <a:rPr lang="en-US" sz="4000" dirty="0" smtClean="0">
                <a:latin typeface="+mj-lt"/>
                <a:cs typeface="Arial" pitchFamily="34" charset="0"/>
              </a:rPr>
              <a:t>!</a:t>
            </a:r>
          </a:p>
          <a:p>
            <a:endParaRPr lang="en-US" sz="4000" dirty="0" smtClean="0">
              <a:latin typeface="+mj-lt"/>
              <a:cs typeface="Arial" pitchFamily="34" charset="0"/>
            </a:endParaRPr>
          </a:p>
          <a:p>
            <a:r>
              <a:rPr lang="en-US" sz="4000" dirty="0" err="1" smtClean="0">
                <a:latin typeface="+mj-lt"/>
                <a:cs typeface="Arial" pitchFamily="34" charset="0"/>
              </a:rPr>
              <a:t>Arglwydd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r>
              <a:rPr lang="en-US" sz="4000" dirty="0" err="1" smtClean="0">
                <a:latin typeface="+mj-lt"/>
                <a:cs typeface="Arial" pitchFamily="34" charset="0"/>
              </a:rPr>
              <a:t>boed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i'th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eiriau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groeso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fy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nghalon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i</a:t>
            </a:r>
            <a:r>
              <a:rPr lang="en-US" sz="4000" dirty="0" smtClean="0">
                <a:latin typeface="+mj-lt"/>
                <a:cs typeface="Arial" pitchFamily="34" charset="0"/>
              </a:rPr>
              <a:t>;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crea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hiraeth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mwy</a:t>
            </a:r>
            <a:r>
              <a:rPr lang="en-US" sz="4000" dirty="0" smtClean="0">
                <a:latin typeface="+mj-lt"/>
                <a:cs typeface="Arial" pitchFamily="34" charset="0"/>
              </a:rPr>
              <a:t> am </a:t>
            </a:r>
            <a:r>
              <a:rPr lang="en-US" sz="4000" dirty="0" err="1" smtClean="0">
                <a:latin typeface="+mj-lt"/>
                <a:cs typeface="Arial" pitchFamily="34" charset="0"/>
              </a:rPr>
              <a:t>wrando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arnat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ti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384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331640" y="332656"/>
            <a:ext cx="741682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Dyro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inni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ras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orffwys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/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ar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dy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nerth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a'th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ddawn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;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tyfu'n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dawel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dy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Eglwys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ffrwytho'n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llawn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.</a:t>
            </a:r>
          </a:p>
        </p:txBody>
      </p:sp>
      <p:cxnSp>
        <p:nvCxnSpPr>
          <p:cNvPr id="6" name="Straight Connector 3"/>
          <p:cNvCxnSpPr/>
          <p:nvPr/>
        </p:nvCxnSpPr>
        <p:spPr>
          <a:xfrm>
            <a:off x="1763688" y="3789040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7" name="TextBox 6"/>
          <p:cNvSpPr txBox="1"/>
          <p:nvPr/>
        </p:nvSpPr>
        <p:spPr>
          <a:xfrm>
            <a:off x="2051720" y="6536377"/>
            <a:ext cx="7020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hangingPunct="1"/>
            <a:r>
              <a:rPr lang="en-US" sz="1400" dirty="0" smtClean="0">
                <a:solidFill>
                  <a:schemeClr val="accent3"/>
                </a:solidFill>
                <a:latin typeface="Arial" pitchFamily="34" charset="0"/>
              </a:rPr>
              <a:t>NANTLAIS, 1874-1959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2752</TotalTime>
  <Words>20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456</cp:revision>
  <dcterms:modified xsi:type="dcterms:W3CDTF">2015-01-31T13:50:53Z</dcterms:modified>
</cp:coreProperties>
</file>