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510" r:id="rId2"/>
    <p:sldId id="512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331640" y="500474"/>
            <a:ext cx="756084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  <a:cs typeface="Arial" pitchFamily="34" charset="0"/>
              </a:rPr>
              <a:t>Iesu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dyrchafedig</a:t>
            </a:r>
            <a:r>
              <a:rPr lang="en-US" sz="4000" dirty="0" smtClean="0">
                <a:latin typeface="+mj-lt"/>
                <a:cs typeface="Arial" pitchFamily="34" charset="0"/>
              </a:rPr>
              <a:t>,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err="1" smtClean="0">
                <a:latin typeface="+mj-lt"/>
                <a:cs typeface="Arial" pitchFamily="34" charset="0"/>
              </a:rPr>
              <a:t>Geidwad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bendigedig</a:t>
            </a:r>
            <a:r>
              <a:rPr lang="en-US" sz="4000" dirty="0" smtClean="0">
                <a:latin typeface="+mj-lt"/>
                <a:cs typeface="Arial" pitchFamily="34" charset="0"/>
              </a:rPr>
              <a:t>,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mawl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a'th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erys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di</a:t>
            </a:r>
            <a:r>
              <a:rPr lang="en-US" sz="4000" dirty="0" smtClean="0">
                <a:latin typeface="+mj-lt"/>
                <a:cs typeface="Arial" pitchFamily="34" charset="0"/>
              </a:rPr>
              <a:t>;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err="1" smtClean="0">
                <a:latin typeface="+mj-lt"/>
                <a:cs typeface="Arial" pitchFamily="34" charset="0"/>
              </a:rPr>
              <a:t>Arglwydd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llawn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tosturi</a:t>
            </a:r>
            <a:r>
              <a:rPr lang="en-US" sz="4000" dirty="0" smtClean="0">
                <a:latin typeface="+mj-lt"/>
                <a:cs typeface="Arial" pitchFamily="34" charset="0"/>
              </a:rPr>
              <a:t>,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err="1" smtClean="0">
                <a:latin typeface="+mj-lt"/>
                <a:cs typeface="Arial" pitchFamily="34" charset="0"/>
              </a:rPr>
              <a:t>edrych</a:t>
            </a:r>
            <a:r>
              <a:rPr lang="en-US" sz="4000" dirty="0" smtClean="0">
                <a:latin typeface="+mj-lt"/>
                <a:cs typeface="Arial" pitchFamily="34" charset="0"/>
              </a:rPr>
              <a:t> at </a:t>
            </a:r>
            <a:r>
              <a:rPr lang="en-US" sz="4000" dirty="0" err="1" smtClean="0">
                <a:latin typeface="+mj-lt"/>
                <a:cs typeface="Arial" pitchFamily="34" charset="0"/>
              </a:rPr>
              <a:t>ein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gweddi</a:t>
            </a:r>
            <a:r>
              <a:rPr lang="en-US" sz="4000" dirty="0" smtClean="0">
                <a:latin typeface="+mj-lt"/>
                <a:cs typeface="Arial" pitchFamily="34" charset="0"/>
              </a:rPr>
              <a:t>,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Iesu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r>
              <a:rPr lang="en-US" sz="4000" dirty="0" err="1" smtClean="0">
                <a:latin typeface="+mj-lt"/>
                <a:cs typeface="Arial" pitchFamily="34" charset="0"/>
              </a:rPr>
              <a:t>cymorth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ni</a:t>
            </a:r>
            <a:r>
              <a:rPr lang="en-US" sz="4000" dirty="0" smtClean="0">
                <a:latin typeface="+mj-lt"/>
                <a:cs typeface="Arial" pitchFamily="34" charset="0"/>
              </a:rPr>
              <a:t>;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trugarha</a:t>
            </a:r>
            <a:r>
              <a:rPr lang="en-US" sz="4000" dirty="0" smtClean="0">
                <a:latin typeface="+mj-lt"/>
                <a:cs typeface="Arial" pitchFamily="34" charset="0"/>
              </a:rPr>
              <a:t>, O </a:t>
            </a:r>
            <a:r>
              <a:rPr lang="en-US" sz="4000" dirty="0" err="1" smtClean="0">
                <a:latin typeface="+mj-lt"/>
                <a:cs typeface="Arial" pitchFamily="34" charset="0"/>
              </a:rPr>
              <a:t>Arglwydd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da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rho </a:t>
            </a:r>
            <a:r>
              <a:rPr lang="en-US" sz="4000" dirty="0" err="1" smtClean="0">
                <a:latin typeface="+mj-lt"/>
                <a:cs typeface="Arial" pitchFamily="34" charset="0"/>
              </a:rPr>
              <a:t>faddeuant</a:t>
            </a:r>
            <a:r>
              <a:rPr lang="en-US" sz="4000" dirty="0" smtClean="0">
                <a:latin typeface="+mj-lt"/>
                <a:cs typeface="Arial" pitchFamily="34" charset="0"/>
              </a:rPr>
              <a:t>, rho </a:t>
            </a:r>
            <a:r>
              <a:rPr lang="en-US" sz="4000" dirty="0" err="1" smtClean="0">
                <a:latin typeface="+mj-lt"/>
                <a:cs typeface="Arial" pitchFamily="34" charset="0"/>
              </a:rPr>
              <a:t>dangnefedd</a:t>
            </a:r>
            <a:r>
              <a:rPr lang="en-US" sz="4000" dirty="0" smtClean="0">
                <a:latin typeface="+mj-lt"/>
                <a:cs typeface="Arial" pitchFamily="34" charset="0"/>
              </a:rPr>
              <a:t>,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dwg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ni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i'th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orfoledd</a:t>
            </a:r>
            <a:r>
              <a:rPr lang="en-US" sz="4000" dirty="0" smtClean="0">
                <a:latin typeface="+mj-lt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383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331640" y="332656"/>
            <a:ext cx="741682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Ymaith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ffôl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amheuon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heriaf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bob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treialon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 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	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Iesu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yw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fy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rhan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;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canaf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ymhob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tywydd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/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os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caf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wenau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f’Arglwydd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	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gobaith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f'enaid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gwan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;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O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fy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Nuw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fy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ngweddi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clyw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os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cyrhaeddaf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nef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y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nefoedd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/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molaf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di'n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oes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oesoedd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.</a:t>
            </a:r>
          </a:p>
        </p:txBody>
      </p:sp>
      <p:cxnSp>
        <p:nvCxnSpPr>
          <p:cNvPr id="6" name="Straight Connector 3"/>
          <p:cNvCxnSpPr/>
          <p:nvPr/>
        </p:nvCxnSpPr>
        <p:spPr>
          <a:xfrm>
            <a:off x="1806481" y="6235721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7" name="TextBox 6"/>
          <p:cNvSpPr txBox="1"/>
          <p:nvPr/>
        </p:nvSpPr>
        <p:spPr>
          <a:xfrm>
            <a:off x="2051720" y="6536377"/>
            <a:ext cx="7020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eaLnBrk="1" hangingPunct="1"/>
            <a:r>
              <a:rPr lang="en-US" sz="1400" dirty="0" smtClean="0">
                <a:solidFill>
                  <a:schemeClr val="accent3"/>
                </a:solidFill>
                <a:latin typeface="Arial" pitchFamily="34" charset="0"/>
              </a:rPr>
              <a:t>EMRYS, 1813-73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2750</TotalTime>
  <Words>18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455</cp:revision>
  <dcterms:modified xsi:type="dcterms:W3CDTF">2015-01-31T13:48:53Z</dcterms:modified>
</cp:coreProperties>
</file>