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510" r:id="rId2"/>
    <p:sldId id="513" r:id="rId3"/>
    <p:sldId id="51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75656" y="460985"/>
            <a:ext cx="7200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  <a:cs typeface="Arial" pitchFamily="34" charset="0"/>
              </a:rPr>
              <a:t>Iesu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r>
              <a:rPr lang="en-US" sz="4000" dirty="0" err="1" smtClean="0">
                <a:latin typeface="+mj-lt"/>
                <a:cs typeface="Arial" pitchFamily="34" charset="0"/>
              </a:rPr>
              <a:t>clywaf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sŵn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dy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eiriau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draw o fin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lli</a:t>
            </a:r>
            <a:r>
              <a:rPr lang="en-US" sz="4000" dirty="0" smtClean="0">
                <a:latin typeface="+mj-lt"/>
                <a:cs typeface="Arial" pitchFamily="34" charset="0"/>
              </a:rPr>
              <a:t>;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cerddant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ataf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o'r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pellterau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"</a:t>
            </a:r>
            <a:r>
              <a:rPr lang="en-US" sz="4000" dirty="0" err="1" smtClean="0">
                <a:latin typeface="+mj-lt"/>
                <a:cs typeface="Arial" pitchFamily="34" charset="0"/>
              </a:rPr>
              <a:t>Canlyn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fi</a:t>
            </a:r>
            <a:r>
              <a:rPr lang="en-US" sz="4000" dirty="0" smtClean="0">
                <a:latin typeface="+mj-lt"/>
                <a:cs typeface="Arial" pitchFamily="34" charset="0"/>
              </a:rPr>
              <a:t>.”</a:t>
            </a:r>
          </a:p>
          <a:p>
            <a:endParaRPr lang="en-US" sz="4000" dirty="0" smtClean="0">
              <a:latin typeface="+mj-lt"/>
              <a:cs typeface="Arial" pitchFamily="34" charset="0"/>
            </a:endParaRPr>
          </a:p>
          <a:p>
            <a:r>
              <a:rPr lang="en-US" sz="4000" dirty="0" err="1" smtClean="0">
                <a:latin typeface="+mj-lt"/>
                <a:cs typeface="Arial" pitchFamily="34" charset="0"/>
              </a:rPr>
              <a:t>Uwch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dwndwr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r>
              <a:rPr lang="en-US" sz="4000" dirty="0" err="1" smtClean="0">
                <a:latin typeface="+mj-lt"/>
                <a:cs typeface="Arial" pitchFamily="34" charset="0"/>
              </a:rPr>
              <a:t>mae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acenion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gwynfyd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dy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lef</a:t>
            </a:r>
            <a:r>
              <a:rPr lang="en-US" sz="4000" dirty="0" smtClean="0">
                <a:latin typeface="+mj-lt"/>
                <a:cs typeface="Arial" pitchFamily="34" charset="0"/>
              </a:rPr>
              <a:t>;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llifa'u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swyn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giliau'r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galon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Fab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nef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353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378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75656" y="460985"/>
            <a:ext cx="7200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  <a:cs typeface="Arial" pitchFamily="34" charset="0"/>
              </a:rPr>
              <a:t>Minnau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iti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r>
              <a:rPr lang="en-US" sz="4000" dirty="0" err="1" smtClean="0">
                <a:latin typeface="+mj-lt"/>
                <a:cs typeface="Arial" pitchFamily="34" charset="0"/>
              </a:rPr>
              <a:t>Aer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nefoedd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roddaf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ddyddiau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f’oes</a:t>
            </a:r>
            <a:r>
              <a:rPr lang="en-US" sz="4000" dirty="0" smtClean="0">
                <a:latin typeface="+mj-lt"/>
                <a:cs typeface="Arial" pitchFamily="34" charset="0"/>
              </a:rPr>
              <a:t>;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rhodiaf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r>
              <a:rPr lang="en-US" sz="4000" dirty="0" err="1" smtClean="0">
                <a:latin typeface="+mj-lt"/>
                <a:cs typeface="Arial" pitchFamily="34" charset="0"/>
              </a:rPr>
              <a:t>gyda</a:t>
            </a:r>
            <a:r>
              <a:rPr lang="en-US" sz="4000" dirty="0" smtClean="0">
                <a:latin typeface="+mj-lt"/>
                <a:cs typeface="Arial" pitchFamily="34" charset="0"/>
              </a:rPr>
              <a:t> saint yr </a:t>
            </a:r>
            <a:r>
              <a:rPr lang="en-US" sz="4000" dirty="0" err="1" smtClean="0">
                <a:latin typeface="+mj-lt"/>
                <a:cs typeface="Arial" pitchFamily="34" charset="0"/>
              </a:rPr>
              <a:t>oesoedd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ffordd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groes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+mj-lt"/>
              <a:cs typeface="Arial" pitchFamily="34" charset="0"/>
            </a:endParaRPr>
          </a:p>
          <a:p>
            <a:r>
              <a:rPr lang="en-US" sz="4000" dirty="0" err="1" smtClean="0">
                <a:latin typeface="+mj-lt"/>
                <a:cs typeface="Arial" pitchFamily="34" charset="0"/>
              </a:rPr>
              <a:t>Ar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dy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ôl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tyn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myrddiynau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gan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ddibrisio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bri</a:t>
            </a:r>
            <a:r>
              <a:rPr lang="en-US" sz="4000" dirty="0" smtClean="0">
                <a:latin typeface="+mj-lt"/>
                <a:cs typeface="Arial" pitchFamily="34" charset="0"/>
              </a:rPr>
              <a:t>;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plethant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iti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salm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ar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riwiau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Calfarî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  <a:endParaRPr lang="en-US" sz="4000" dirty="0" smtClean="0"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331640" y="514415"/>
            <a:ext cx="734481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Teithiant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i'r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trigfannau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hyfryd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canant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y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glyn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;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gyda'r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llu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rho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imi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wynfyd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br>
              <a:rPr lang="en-US" sz="4000" dirty="0" smtClean="0">
                <a:solidFill>
                  <a:schemeClr val="accent3"/>
                </a:solidFill>
                <a:latin typeface="+mj-lt"/>
              </a:rPr>
            </a:b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Seion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+mj-lt"/>
              </a:rPr>
              <a:t>fryn</a:t>
            </a:r>
            <a:r>
              <a:rPr lang="en-US" sz="4000" dirty="0" smtClean="0">
                <a:solidFill>
                  <a:schemeClr val="accent3"/>
                </a:solidFill>
                <a:latin typeface="+mj-lt"/>
              </a:rPr>
              <a:t>.</a:t>
            </a:r>
            <a:endParaRPr lang="en-US" sz="40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6474822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600" dirty="0" smtClean="0">
                <a:latin typeface="Arial" pitchFamily="34" charset="0"/>
                <a:cs typeface="Arial" pitchFamily="34" charset="0"/>
              </a:rPr>
              <a:t>GWILI, 1872-1936</a:t>
            </a:r>
          </a:p>
          <a:p>
            <a:pPr algn="r"/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3"/>
          <p:cNvCxnSpPr/>
          <p:nvPr/>
        </p:nvCxnSpPr>
        <p:spPr>
          <a:xfrm>
            <a:off x="1835696" y="3717032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2731</TotalTime>
  <Words>30</Words>
  <Application>Microsoft Office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444</cp:revision>
  <dcterms:modified xsi:type="dcterms:W3CDTF">2015-01-31T13:29:59Z</dcterms:modified>
</cp:coreProperties>
</file>