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510" r:id="rId2"/>
    <p:sldId id="51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27584" y="400010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Pwy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yw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sy'n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rhodio'r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tonnau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drwy'r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ystorom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hynt</a:t>
            </a:r>
            <a:r>
              <a:rPr lang="en-US" sz="4000" dirty="0" smtClean="0">
                <a:latin typeface="+mj-lt"/>
                <a:cs typeface="Arial" pitchFamily="34" charset="0"/>
              </a:rPr>
              <a:t>?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Dyma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Lywydd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dyfnderau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dyma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Arglwydd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mawr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gwynt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  <a:p>
            <a:r>
              <a:rPr lang="en-US" sz="4000" dirty="0" err="1" smtClean="0">
                <a:latin typeface="+mj-lt"/>
                <a:cs typeface="Arial" pitchFamily="34" charset="0"/>
              </a:rPr>
              <a:t>Er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oriau'r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nos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gadw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mynydd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gyda'r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Iôr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gŵyr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smtClean="0">
                <a:latin typeface="+mj-lt"/>
                <a:cs typeface="Arial" pitchFamily="34" charset="0"/>
              </a:rPr>
              <a:t>am </a:t>
            </a:r>
            <a:r>
              <a:rPr lang="en-US" sz="4000" dirty="0" err="1" smtClean="0">
                <a:latin typeface="+mj-lt"/>
                <a:cs typeface="Arial" pitchFamily="34" charset="0"/>
              </a:rPr>
              <a:t>deulu'r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tywydd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garw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a'i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rai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annwyl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môr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377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9592" y="404664"/>
            <a:ext cx="79208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Os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gwedd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ymddangosiad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brawychu'r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gwan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ffydd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mae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lais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fel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diliau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cariad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mae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wên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fel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bore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ddydd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</a:p>
          <a:p>
            <a:endParaRPr lang="en-US" sz="4000" dirty="0" smtClean="0">
              <a:solidFill>
                <a:schemeClr val="accent3"/>
              </a:solidFill>
              <a:latin typeface="+mj-lt"/>
            </a:endParaRPr>
          </a:p>
          <a:p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Llywodraethwr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mawr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y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moroedd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a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gostegwr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ofnau'r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fron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edrych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eto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lawr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o'th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nefoedd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gwêl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yr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eiddot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y don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  <a:endParaRPr lang="en-US" sz="40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647482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600" dirty="0" smtClean="0">
                <a:latin typeface="Arial" pitchFamily="34" charset="0"/>
                <a:cs typeface="Arial" pitchFamily="34" charset="0"/>
              </a:rPr>
              <a:t>NANTLAIS, 1874-1959</a:t>
            </a:r>
          </a:p>
          <a:p>
            <a:pPr algn="r"/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979712" y="6163713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2700</TotalTime>
  <Words>21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443</cp:revision>
  <dcterms:modified xsi:type="dcterms:W3CDTF">2015-01-31T12:58:37Z</dcterms:modified>
</cp:coreProperties>
</file>